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7"/>
  </p:sldMasterIdLst>
  <p:notesMasterIdLst>
    <p:notesMasterId r:id="rId32"/>
  </p:notesMasterIdLst>
  <p:sldIdLst>
    <p:sldId id="256" r:id="rId8"/>
    <p:sldId id="257" r:id="rId9"/>
    <p:sldId id="273" r:id="rId10"/>
    <p:sldId id="259" r:id="rId11"/>
    <p:sldId id="272" r:id="rId12"/>
    <p:sldId id="258" r:id="rId13"/>
    <p:sldId id="260" r:id="rId14"/>
    <p:sldId id="281" r:id="rId15"/>
    <p:sldId id="284" r:id="rId16"/>
    <p:sldId id="261" r:id="rId17"/>
    <p:sldId id="265" r:id="rId18"/>
    <p:sldId id="276" r:id="rId19"/>
    <p:sldId id="278" r:id="rId20"/>
    <p:sldId id="262" r:id="rId21"/>
    <p:sldId id="263" r:id="rId22"/>
    <p:sldId id="266" r:id="rId23"/>
    <p:sldId id="267" r:id="rId24"/>
    <p:sldId id="275" r:id="rId25"/>
    <p:sldId id="268" r:id="rId26"/>
    <p:sldId id="274" r:id="rId27"/>
    <p:sldId id="282" r:id="rId28"/>
    <p:sldId id="269" r:id="rId29"/>
    <p:sldId id="270" r:id="rId30"/>
    <p:sldId id="271" r:id="rId3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ilala Kay" initials="AK" lastIdx="5" clrIdx="0">
    <p:extLst>
      <p:ext uri="{19B8F6BF-5375-455C-9EA6-DF929625EA0E}">
        <p15:presenceInfo xmlns:p15="http://schemas.microsoft.com/office/powerpoint/2012/main" userId="S-1-5-21-103239998-25518239-483988704-12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6666"/>
    <a:srgbClr val="D7E5F5"/>
    <a:srgbClr val="EBC554"/>
    <a:srgbClr val="ABC5B6"/>
    <a:srgbClr val="D1DBAF"/>
    <a:srgbClr val="BBD5E1"/>
    <a:srgbClr val="6F92A4"/>
    <a:srgbClr val="EAF8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3" autoAdjust="0"/>
    <p:restoredTop sz="48292" autoAdjust="0"/>
  </p:normalViewPr>
  <p:slideViewPr>
    <p:cSldViewPr snapToGrid="0" snapToObjects="1">
      <p:cViewPr varScale="1">
        <p:scale>
          <a:sx n="34" d="100"/>
          <a:sy n="34" d="100"/>
        </p:scale>
        <p:origin x="2412"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presProps" Target="presProps.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C64382-54A5-4075-96B6-0291E4C6BB5C}" type="doc">
      <dgm:prSet loTypeId="urn:microsoft.com/office/officeart/2005/8/layout/hProcess9" loCatId="process" qsTypeId="urn:microsoft.com/office/officeart/2005/8/quickstyle/simple1" qsCatId="simple" csTypeId="urn:microsoft.com/office/officeart/2005/8/colors/colorful1" csCatId="colorful" phldr="1"/>
      <dgm:spPr/>
    </dgm:pt>
    <dgm:pt modelId="{F51EBCBC-C9FE-42F6-BFF2-A3536D81888D}">
      <dgm:prSet phldrT="[Text]"/>
      <dgm:spPr/>
      <dgm:t>
        <a:bodyPr/>
        <a:lstStyle/>
        <a:p>
          <a:r>
            <a:rPr lang="en-US" dirty="0" smtClean="0">
              <a:solidFill>
                <a:schemeClr val="tx1"/>
              </a:solidFill>
            </a:rPr>
            <a:t>1. Identify needed data</a:t>
          </a:r>
          <a:endParaRPr lang="en-US" dirty="0">
            <a:solidFill>
              <a:schemeClr val="tx1"/>
            </a:solidFill>
          </a:endParaRPr>
        </a:p>
      </dgm:t>
    </dgm:pt>
    <dgm:pt modelId="{85DEAA4C-88C6-4179-B432-D61136C8B85A}" type="parTrans" cxnId="{BD034E6F-A330-479D-ACCE-382B7A5FD437}">
      <dgm:prSet/>
      <dgm:spPr/>
      <dgm:t>
        <a:bodyPr/>
        <a:lstStyle/>
        <a:p>
          <a:endParaRPr lang="en-US"/>
        </a:p>
      </dgm:t>
    </dgm:pt>
    <dgm:pt modelId="{EA16844D-BC1A-4427-AECA-5CF314A18998}" type="sibTrans" cxnId="{BD034E6F-A330-479D-ACCE-382B7A5FD437}">
      <dgm:prSet/>
      <dgm:spPr/>
      <dgm:t>
        <a:bodyPr/>
        <a:lstStyle/>
        <a:p>
          <a:endParaRPr lang="en-US"/>
        </a:p>
      </dgm:t>
    </dgm:pt>
    <dgm:pt modelId="{F3BCD361-778C-4DF0-BB6C-CF59F39D5688}">
      <dgm:prSet phldrT="[Text]"/>
      <dgm:spPr/>
      <dgm:t>
        <a:bodyPr/>
        <a:lstStyle/>
        <a:p>
          <a:r>
            <a:rPr lang="en-US" dirty="0" smtClean="0">
              <a:solidFill>
                <a:schemeClr val="tx1"/>
              </a:solidFill>
            </a:rPr>
            <a:t>2. Identify people to collect the data</a:t>
          </a:r>
          <a:endParaRPr lang="en-US" dirty="0">
            <a:solidFill>
              <a:schemeClr val="tx1"/>
            </a:solidFill>
          </a:endParaRPr>
        </a:p>
      </dgm:t>
    </dgm:pt>
    <dgm:pt modelId="{3A63E330-1FEA-4E9A-B77E-C8665B31365B}" type="parTrans" cxnId="{C63A6213-1C8E-43CF-B1B7-A6E93884441B}">
      <dgm:prSet/>
      <dgm:spPr/>
      <dgm:t>
        <a:bodyPr/>
        <a:lstStyle/>
        <a:p>
          <a:endParaRPr lang="en-US"/>
        </a:p>
      </dgm:t>
    </dgm:pt>
    <dgm:pt modelId="{473DF006-0D1F-4B08-872E-871623ED9C6C}" type="sibTrans" cxnId="{C63A6213-1C8E-43CF-B1B7-A6E93884441B}">
      <dgm:prSet/>
      <dgm:spPr/>
      <dgm:t>
        <a:bodyPr/>
        <a:lstStyle/>
        <a:p>
          <a:endParaRPr lang="en-US"/>
        </a:p>
      </dgm:t>
    </dgm:pt>
    <dgm:pt modelId="{3356AE9E-1E96-4C42-B5E2-8EED667420F8}">
      <dgm:prSet phldrT="[Text]"/>
      <dgm:spPr/>
      <dgm:t>
        <a:bodyPr/>
        <a:lstStyle/>
        <a:p>
          <a:r>
            <a:rPr lang="en-US" dirty="0" smtClean="0">
              <a:solidFill>
                <a:schemeClr val="tx1"/>
              </a:solidFill>
            </a:rPr>
            <a:t>3. Collect the data</a:t>
          </a:r>
          <a:endParaRPr lang="en-US" dirty="0">
            <a:solidFill>
              <a:schemeClr val="tx1"/>
            </a:solidFill>
          </a:endParaRPr>
        </a:p>
      </dgm:t>
    </dgm:pt>
    <dgm:pt modelId="{14F499C8-62A1-4BBE-BD59-E19B67ED989A}" type="parTrans" cxnId="{3942C64E-EBF5-497C-80A2-F4C0A244FFD3}">
      <dgm:prSet/>
      <dgm:spPr/>
      <dgm:t>
        <a:bodyPr/>
        <a:lstStyle/>
        <a:p>
          <a:endParaRPr lang="en-US"/>
        </a:p>
      </dgm:t>
    </dgm:pt>
    <dgm:pt modelId="{7ADF6B52-3D34-45B3-A1AD-23EC08FD829F}" type="sibTrans" cxnId="{3942C64E-EBF5-497C-80A2-F4C0A244FFD3}">
      <dgm:prSet/>
      <dgm:spPr/>
      <dgm:t>
        <a:bodyPr/>
        <a:lstStyle/>
        <a:p>
          <a:endParaRPr lang="en-US"/>
        </a:p>
      </dgm:t>
    </dgm:pt>
    <dgm:pt modelId="{80F355EB-2AAC-4FDC-8BFF-70E1004AE932}">
      <dgm:prSet phldrT="[Text]"/>
      <dgm:spPr/>
      <dgm:t>
        <a:bodyPr/>
        <a:lstStyle/>
        <a:p>
          <a:r>
            <a:rPr lang="en-US" dirty="0" smtClean="0">
              <a:solidFill>
                <a:schemeClr val="tx1"/>
              </a:solidFill>
            </a:rPr>
            <a:t>4. Small group review of data</a:t>
          </a:r>
          <a:endParaRPr lang="en-US" dirty="0">
            <a:solidFill>
              <a:schemeClr val="tx1"/>
            </a:solidFill>
          </a:endParaRPr>
        </a:p>
      </dgm:t>
    </dgm:pt>
    <dgm:pt modelId="{AEBFFFDF-4800-4BA4-82E8-E43EF8F7737D}" type="parTrans" cxnId="{483B9BB0-662A-45B8-A9A9-8FBB4F1427DC}">
      <dgm:prSet/>
      <dgm:spPr/>
      <dgm:t>
        <a:bodyPr/>
        <a:lstStyle/>
        <a:p>
          <a:endParaRPr lang="en-US"/>
        </a:p>
      </dgm:t>
    </dgm:pt>
    <dgm:pt modelId="{A4AF83E7-7339-4F7C-AD4E-0E41B8AB5FF4}" type="sibTrans" cxnId="{483B9BB0-662A-45B8-A9A9-8FBB4F1427DC}">
      <dgm:prSet/>
      <dgm:spPr/>
      <dgm:t>
        <a:bodyPr/>
        <a:lstStyle/>
        <a:p>
          <a:endParaRPr lang="en-US"/>
        </a:p>
      </dgm:t>
    </dgm:pt>
    <dgm:pt modelId="{D5918C45-347B-48B2-BC25-B3EAE2DD890E}">
      <dgm:prSet phldrT="[Text]"/>
      <dgm:spPr/>
      <dgm:t>
        <a:bodyPr/>
        <a:lstStyle/>
        <a:p>
          <a:r>
            <a:rPr lang="en-US" dirty="0" smtClean="0">
              <a:solidFill>
                <a:schemeClr val="tx1"/>
              </a:solidFill>
            </a:rPr>
            <a:t>5. Collection of additional data</a:t>
          </a:r>
          <a:endParaRPr lang="en-US" dirty="0">
            <a:solidFill>
              <a:schemeClr val="tx1"/>
            </a:solidFill>
          </a:endParaRPr>
        </a:p>
      </dgm:t>
    </dgm:pt>
    <dgm:pt modelId="{50C29C1D-89D0-4418-949D-2BC973A13F85}" type="parTrans" cxnId="{0DA49769-B0C0-4404-859F-D53229BB4DA1}">
      <dgm:prSet/>
      <dgm:spPr/>
      <dgm:t>
        <a:bodyPr/>
        <a:lstStyle/>
        <a:p>
          <a:endParaRPr lang="en-US"/>
        </a:p>
      </dgm:t>
    </dgm:pt>
    <dgm:pt modelId="{9FD67556-DFF8-4B51-A8C9-46D31E938C5E}" type="sibTrans" cxnId="{0DA49769-B0C0-4404-859F-D53229BB4DA1}">
      <dgm:prSet/>
      <dgm:spPr/>
      <dgm:t>
        <a:bodyPr/>
        <a:lstStyle/>
        <a:p>
          <a:endParaRPr lang="en-US"/>
        </a:p>
      </dgm:t>
    </dgm:pt>
    <dgm:pt modelId="{8185B66E-0376-46A5-B846-0431771BBDF5}">
      <dgm:prSet phldrT="[Text]"/>
      <dgm:spPr/>
      <dgm:t>
        <a:bodyPr/>
        <a:lstStyle/>
        <a:p>
          <a:r>
            <a:rPr lang="en-US" dirty="0" smtClean="0">
              <a:solidFill>
                <a:schemeClr val="tx1"/>
              </a:solidFill>
            </a:rPr>
            <a:t>6. Large group coalition review of data</a:t>
          </a:r>
          <a:endParaRPr lang="en-US" dirty="0">
            <a:solidFill>
              <a:schemeClr val="tx1"/>
            </a:solidFill>
          </a:endParaRPr>
        </a:p>
      </dgm:t>
    </dgm:pt>
    <dgm:pt modelId="{735D2323-90B1-4FA4-AEC7-8CFCF697D304}" type="parTrans" cxnId="{1E3DAC99-ADF4-46CD-B45B-71E3BEB3785F}">
      <dgm:prSet/>
      <dgm:spPr/>
      <dgm:t>
        <a:bodyPr/>
        <a:lstStyle/>
        <a:p>
          <a:endParaRPr lang="en-US"/>
        </a:p>
      </dgm:t>
    </dgm:pt>
    <dgm:pt modelId="{E97D4873-65F7-416B-AA50-AEEEDC5063E5}" type="sibTrans" cxnId="{1E3DAC99-ADF4-46CD-B45B-71E3BEB3785F}">
      <dgm:prSet/>
      <dgm:spPr/>
      <dgm:t>
        <a:bodyPr/>
        <a:lstStyle/>
        <a:p>
          <a:endParaRPr lang="en-US"/>
        </a:p>
      </dgm:t>
    </dgm:pt>
    <dgm:pt modelId="{7B18D337-C408-4A3C-99DF-0BFA11886172}">
      <dgm:prSet phldrT="[Text]"/>
      <dgm:spPr/>
      <dgm:t>
        <a:bodyPr/>
        <a:lstStyle/>
        <a:p>
          <a:r>
            <a:rPr lang="en-US" dirty="0" smtClean="0">
              <a:solidFill>
                <a:schemeClr val="tx1"/>
              </a:solidFill>
            </a:rPr>
            <a:t>7. Priority Identification</a:t>
          </a:r>
          <a:endParaRPr lang="en-US" dirty="0">
            <a:solidFill>
              <a:schemeClr val="tx1"/>
            </a:solidFill>
          </a:endParaRPr>
        </a:p>
      </dgm:t>
    </dgm:pt>
    <dgm:pt modelId="{491DE2A4-44DE-48FE-8D4F-F13794A5CF93}" type="parTrans" cxnId="{9F29B4C0-9DDA-401D-8D87-F4316929B521}">
      <dgm:prSet/>
      <dgm:spPr/>
      <dgm:t>
        <a:bodyPr/>
        <a:lstStyle/>
        <a:p>
          <a:endParaRPr lang="en-US"/>
        </a:p>
      </dgm:t>
    </dgm:pt>
    <dgm:pt modelId="{923A74CE-79C4-40C2-B503-5251F6C68DE4}" type="sibTrans" cxnId="{9F29B4C0-9DDA-401D-8D87-F4316929B521}">
      <dgm:prSet/>
      <dgm:spPr/>
      <dgm:t>
        <a:bodyPr/>
        <a:lstStyle/>
        <a:p>
          <a:endParaRPr lang="en-US"/>
        </a:p>
      </dgm:t>
    </dgm:pt>
    <dgm:pt modelId="{0023DC0B-824A-45EF-8580-9D563F0B3802}">
      <dgm:prSet phldrT="[Text]"/>
      <dgm:spPr/>
      <dgm:t>
        <a:bodyPr/>
        <a:lstStyle/>
        <a:p>
          <a:r>
            <a:rPr lang="en-US" dirty="0" smtClean="0">
              <a:solidFill>
                <a:schemeClr val="tx1"/>
              </a:solidFill>
            </a:rPr>
            <a:t>8. Resource Review</a:t>
          </a:r>
          <a:endParaRPr lang="en-US" dirty="0">
            <a:solidFill>
              <a:schemeClr val="tx1"/>
            </a:solidFill>
          </a:endParaRPr>
        </a:p>
      </dgm:t>
    </dgm:pt>
    <dgm:pt modelId="{8AEE9C76-A6FD-4B53-83D1-D929A73BE939}" type="parTrans" cxnId="{7D2A7433-CB03-440C-8B85-C7B03AA3F04C}">
      <dgm:prSet/>
      <dgm:spPr/>
    </dgm:pt>
    <dgm:pt modelId="{FB9FB476-1D96-470E-8188-23F5DCEE4483}" type="sibTrans" cxnId="{7D2A7433-CB03-440C-8B85-C7B03AA3F04C}">
      <dgm:prSet/>
      <dgm:spPr/>
    </dgm:pt>
    <dgm:pt modelId="{3FB6DAB5-090F-4134-B905-0313B0155C53}" type="pres">
      <dgm:prSet presAssocID="{ECC64382-54A5-4075-96B6-0291E4C6BB5C}" presName="CompostProcess" presStyleCnt="0">
        <dgm:presLayoutVars>
          <dgm:dir/>
          <dgm:resizeHandles val="exact"/>
        </dgm:presLayoutVars>
      </dgm:prSet>
      <dgm:spPr/>
    </dgm:pt>
    <dgm:pt modelId="{778F9FB9-256D-4595-87FF-A5D1D3DA6099}" type="pres">
      <dgm:prSet presAssocID="{ECC64382-54A5-4075-96B6-0291E4C6BB5C}" presName="arrow" presStyleLbl="bgShp" presStyleIdx="0" presStyleCnt="1" custScaleX="100093" custLinFactNeighborX="-882"/>
      <dgm:spPr>
        <a:solidFill>
          <a:srgbClr val="EBC554"/>
        </a:solidFill>
      </dgm:spPr>
    </dgm:pt>
    <dgm:pt modelId="{1BF387D4-EACC-4AED-A5FD-E263A6908442}" type="pres">
      <dgm:prSet presAssocID="{ECC64382-54A5-4075-96B6-0291E4C6BB5C}" presName="linearProcess" presStyleCnt="0"/>
      <dgm:spPr/>
    </dgm:pt>
    <dgm:pt modelId="{FC7E9631-A610-48BF-B150-DBB8FE138F56}" type="pres">
      <dgm:prSet presAssocID="{F51EBCBC-C9FE-42F6-BFF2-A3536D81888D}" presName="textNode" presStyleLbl="node1" presStyleIdx="0" presStyleCnt="8">
        <dgm:presLayoutVars>
          <dgm:bulletEnabled val="1"/>
        </dgm:presLayoutVars>
      </dgm:prSet>
      <dgm:spPr/>
      <dgm:t>
        <a:bodyPr/>
        <a:lstStyle/>
        <a:p>
          <a:endParaRPr lang="en-US"/>
        </a:p>
      </dgm:t>
    </dgm:pt>
    <dgm:pt modelId="{5845F965-055B-437D-A4C7-B47D09238C9E}" type="pres">
      <dgm:prSet presAssocID="{EA16844D-BC1A-4427-AECA-5CF314A18998}" presName="sibTrans" presStyleCnt="0"/>
      <dgm:spPr/>
    </dgm:pt>
    <dgm:pt modelId="{E0ACFDEF-426A-46C2-929D-67F97DA84911}" type="pres">
      <dgm:prSet presAssocID="{F3BCD361-778C-4DF0-BB6C-CF59F39D5688}" presName="textNode" presStyleLbl="node1" presStyleIdx="1" presStyleCnt="8">
        <dgm:presLayoutVars>
          <dgm:bulletEnabled val="1"/>
        </dgm:presLayoutVars>
      </dgm:prSet>
      <dgm:spPr/>
      <dgm:t>
        <a:bodyPr/>
        <a:lstStyle/>
        <a:p>
          <a:endParaRPr lang="en-US"/>
        </a:p>
      </dgm:t>
    </dgm:pt>
    <dgm:pt modelId="{63E55F68-B97E-4256-BFE6-546F1C44C103}" type="pres">
      <dgm:prSet presAssocID="{473DF006-0D1F-4B08-872E-871623ED9C6C}" presName="sibTrans" presStyleCnt="0"/>
      <dgm:spPr/>
    </dgm:pt>
    <dgm:pt modelId="{5D381E7C-4B07-44C9-9EDF-A976595ACACA}" type="pres">
      <dgm:prSet presAssocID="{3356AE9E-1E96-4C42-B5E2-8EED667420F8}" presName="textNode" presStyleLbl="node1" presStyleIdx="2" presStyleCnt="8">
        <dgm:presLayoutVars>
          <dgm:bulletEnabled val="1"/>
        </dgm:presLayoutVars>
      </dgm:prSet>
      <dgm:spPr/>
      <dgm:t>
        <a:bodyPr/>
        <a:lstStyle/>
        <a:p>
          <a:endParaRPr lang="en-US"/>
        </a:p>
      </dgm:t>
    </dgm:pt>
    <dgm:pt modelId="{62D1BE76-3812-4843-B2C7-356F6EC3D4F5}" type="pres">
      <dgm:prSet presAssocID="{7ADF6B52-3D34-45B3-A1AD-23EC08FD829F}" presName="sibTrans" presStyleCnt="0"/>
      <dgm:spPr/>
    </dgm:pt>
    <dgm:pt modelId="{44486CD1-E811-4C21-87C0-C4F4790E7EB9}" type="pres">
      <dgm:prSet presAssocID="{80F355EB-2AAC-4FDC-8BFF-70E1004AE932}" presName="textNode" presStyleLbl="node1" presStyleIdx="3" presStyleCnt="8">
        <dgm:presLayoutVars>
          <dgm:bulletEnabled val="1"/>
        </dgm:presLayoutVars>
      </dgm:prSet>
      <dgm:spPr/>
      <dgm:t>
        <a:bodyPr/>
        <a:lstStyle/>
        <a:p>
          <a:endParaRPr lang="en-US"/>
        </a:p>
      </dgm:t>
    </dgm:pt>
    <dgm:pt modelId="{17AAFF1C-F389-4226-AADB-85321432A72A}" type="pres">
      <dgm:prSet presAssocID="{A4AF83E7-7339-4F7C-AD4E-0E41B8AB5FF4}" presName="sibTrans" presStyleCnt="0"/>
      <dgm:spPr/>
    </dgm:pt>
    <dgm:pt modelId="{56EC59E7-31F9-4340-ADA2-8D746F6C525D}" type="pres">
      <dgm:prSet presAssocID="{D5918C45-347B-48B2-BC25-B3EAE2DD890E}" presName="textNode" presStyleLbl="node1" presStyleIdx="4" presStyleCnt="8">
        <dgm:presLayoutVars>
          <dgm:bulletEnabled val="1"/>
        </dgm:presLayoutVars>
      </dgm:prSet>
      <dgm:spPr/>
      <dgm:t>
        <a:bodyPr/>
        <a:lstStyle/>
        <a:p>
          <a:endParaRPr lang="en-US"/>
        </a:p>
      </dgm:t>
    </dgm:pt>
    <dgm:pt modelId="{6274600C-98F8-4027-A6CF-43420C6287AA}" type="pres">
      <dgm:prSet presAssocID="{9FD67556-DFF8-4B51-A8C9-46D31E938C5E}" presName="sibTrans" presStyleCnt="0"/>
      <dgm:spPr/>
    </dgm:pt>
    <dgm:pt modelId="{550D435F-92C5-49D3-988D-23BD347D2058}" type="pres">
      <dgm:prSet presAssocID="{8185B66E-0376-46A5-B846-0431771BBDF5}" presName="textNode" presStyleLbl="node1" presStyleIdx="5" presStyleCnt="8">
        <dgm:presLayoutVars>
          <dgm:bulletEnabled val="1"/>
        </dgm:presLayoutVars>
      </dgm:prSet>
      <dgm:spPr/>
      <dgm:t>
        <a:bodyPr/>
        <a:lstStyle/>
        <a:p>
          <a:endParaRPr lang="en-US"/>
        </a:p>
      </dgm:t>
    </dgm:pt>
    <dgm:pt modelId="{5C5F54E9-9B1A-4FD6-A5D2-49A337EBD29F}" type="pres">
      <dgm:prSet presAssocID="{E97D4873-65F7-416B-AA50-AEEEDC5063E5}" presName="sibTrans" presStyleCnt="0"/>
      <dgm:spPr/>
    </dgm:pt>
    <dgm:pt modelId="{84009DAD-24D2-48E4-905B-AAEF2BD49427}" type="pres">
      <dgm:prSet presAssocID="{0023DC0B-824A-45EF-8580-9D563F0B3802}" presName="textNode" presStyleLbl="node1" presStyleIdx="6" presStyleCnt="8">
        <dgm:presLayoutVars>
          <dgm:bulletEnabled val="1"/>
        </dgm:presLayoutVars>
      </dgm:prSet>
      <dgm:spPr/>
      <dgm:t>
        <a:bodyPr/>
        <a:lstStyle/>
        <a:p>
          <a:endParaRPr lang="en-US"/>
        </a:p>
      </dgm:t>
    </dgm:pt>
    <dgm:pt modelId="{29562538-3CF8-4F8D-AD77-A201074B197C}" type="pres">
      <dgm:prSet presAssocID="{FB9FB476-1D96-470E-8188-23F5DCEE4483}" presName="sibTrans" presStyleCnt="0"/>
      <dgm:spPr/>
    </dgm:pt>
    <dgm:pt modelId="{C1745E1A-996A-4C0F-89C5-6AB93E9F97B4}" type="pres">
      <dgm:prSet presAssocID="{7B18D337-C408-4A3C-99DF-0BFA11886172}" presName="textNode" presStyleLbl="node1" presStyleIdx="7" presStyleCnt="8">
        <dgm:presLayoutVars>
          <dgm:bulletEnabled val="1"/>
        </dgm:presLayoutVars>
      </dgm:prSet>
      <dgm:spPr/>
      <dgm:t>
        <a:bodyPr/>
        <a:lstStyle/>
        <a:p>
          <a:endParaRPr lang="en-US"/>
        </a:p>
      </dgm:t>
    </dgm:pt>
  </dgm:ptLst>
  <dgm:cxnLst>
    <dgm:cxn modelId="{3942C64E-EBF5-497C-80A2-F4C0A244FFD3}" srcId="{ECC64382-54A5-4075-96B6-0291E4C6BB5C}" destId="{3356AE9E-1E96-4C42-B5E2-8EED667420F8}" srcOrd="2" destOrd="0" parTransId="{14F499C8-62A1-4BBE-BD59-E19B67ED989A}" sibTransId="{7ADF6B52-3D34-45B3-A1AD-23EC08FD829F}"/>
    <dgm:cxn modelId="{1CE0F492-B01F-4A9F-A1C7-9C98F0F9A2AB}" type="presOf" srcId="{3356AE9E-1E96-4C42-B5E2-8EED667420F8}" destId="{5D381E7C-4B07-44C9-9EDF-A976595ACACA}" srcOrd="0" destOrd="0" presId="urn:microsoft.com/office/officeart/2005/8/layout/hProcess9"/>
    <dgm:cxn modelId="{233A7474-7CAF-49E0-BFC9-868417C80DCA}" type="presOf" srcId="{0023DC0B-824A-45EF-8580-9D563F0B3802}" destId="{84009DAD-24D2-48E4-905B-AAEF2BD49427}" srcOrd="0" destOrd="0" presId="urn:microsoft.com/office/officeart/2005/8/layout/hProcess9"/>
    <dgm:cxn modelId="{DB62CCAC-436D-4880-AE85-75329A3E5C79}" type="presOf" srcId="{F3BCD361-778C-4DF0-BB6C-CF59F39D5688}" destId="{E0ACFDEF-426A-46C2-929D-67F97DA84911}" srcOrd="0" destOrd="0" presId="urn:microsoft.com/office/officeart/2005/8/layout/hProcess9"/>
    <dgm:cxn modelId="{7D2A7433-CB03-440C-8B85-C7B03AA3F04C}" srcId="{ECC64382-54A5-4075-96B6-0291E4C6BB5C}" destId="{0023DC0B-824A-45EF-8580-9D563F0B3802}" srcOrd="6" destOrd="0" parTransId="{8AEE9C76-A6FD-4B53-83D1-D929A73BE939}" sibTransId="{FB9FB476-1D96-470E-8188-23F5DCEE4483}"/>
    <dgm:cxn modelId="{B76CE109-103B-4677-8840-D589587F07E8}" type="presOf" srcId="{ECC64382-54A5-4075-96B6-0291E4C6BB5C}" destId="{3FB6DAB5-090F-4134-B905-0313B0155C53}" srcOrd="0" destOrd="0" presId="urn:microsoft.com/office/officeart/2005/8/layout/hProcess9"/>
    <dgm:cxn modelId="{D4185315-1C13-4E0F-8489-ED91CBC1059B}" type="presOf" srcId="{80F355EB-2AAC-4FDC-8BFF-70E1004AE932}" destId="{44486CD1-E811-4C21-87C0-C4F4790E7EB9}" srcOrd="0" destOrd="0" presId="urn:microsoft.com/office/officeart/2005/8/layout/hProcess9"/>
    <dgm:cxn modelId="{93B9BF55-3739-4220-8E32-528DF914C608}" type="presOf" srcId="{F51EBCBC-C9FE-42F6-BFF2-A3536D81888D}" destId="{FC7E9631-A610-48BF-B150-DBB8FE138F56}" srcOrd="0" destOrd="0" presId="urn:microsoft.com/office/officeart/2005/8/layout/hProcess9"/>
    <dgm:cxn modelId="{483B9BB0-662A-45B8-A9A9-8FBB4F1427DC}" srcId="{ECC64382-54A5-4075-96B6-0291E4C6BB5C}" destId="{80F355EB-2AAC-4FDC-8BFF-70E1004AE932}" srcOrd="3" destOrd="0" parTransId="{AEBFFFDF-4800-4BA4-82E8-E43EF8F7737D}" sibTransId="{A4AF83E7-7339-4F7C-AD4E-0E41B8AB5FF4}"/>
    <dgm:cxn modelId="{BD034E6F-A330-479D-ACCE-382B7A5FD437}" srcId="{ECC64382-54A5-4075-96B6-0291E4C6BB5C}" destId="{F51EBCBC-C9FE-42F6-BFF2-A3536D81888D}" srcOrd="0" destOrd="0" parTransId="{85DEAA4C-88C6-4179-B432-D61136C8B85A}" sibTransId="{EA16844D-BC1A-4427-AECA-5CF314A18998}"/>
    <dgm:cxn modelId="{5DB4445F-5796-431A-A496-B95A1A801B35}" type="presOf" srcId="{D5918C45-347B-48B2-BC25-B3EAE2DD890E}" destId="{56EC59E7-31F9-4340-ADA2-8D746F6C525D}" srcOrd="0" destOrd="0" presId="urn:microsoft.com/office/officeart/2005/8/layout/hProcess9"/>
    <dgm:cxn modelId="{B37E2E7B-F7EA-458D-99AC-A9BF73C6E00C}" type="presOf" srcId="{7B18D337-C408-4A3C-99DF-0BFA11886172}" destId="{C1745E1A-996A-4C0F-89C5-6AB93E9F97B4}" srcOrd="0" destOrd="0" presId="urn:microsoft.com/office/officeart/2005/8/layout/hProcess9"/>
    <dgm:cxn modelId="{1E3DAC99-ADF4-46CD-B45B-71E3BEB3785F}" srcId="{ECC64382-54A5-4075-96B6-0291E4C6BB5C}" destId="{8185B66E-0376-46A5-B846-0431771BBDF5}" srcOrd="5" destOrd="0" parTransId="{735D2323-90B1-4FA4-AEC7-8CFCF697D304}" sibTransId="{E97D4873-65F7-416B-AA50-AEEEDC5063E5}"/>
    <dgm:cxn modelId="{0DA49769-B0C0-4404-859F-D53229BB4DA1}" srcId="{ECC64382-54A5-4075-96B6-0291E4C6BB5C}" destId="{D5918C45-347B-48B2-BC25-B3EAE2DD890E}" srcOrd="4" destOrd="0" parTransId="{50C29C1D-89D0-4418-949D-2BC973A13F85}" sibTransId="{9FD67556-DFF8-4B51-A8C9-46D31E938C5E}"/>
    <dgm:cxn modelId="{C63A6213-1C8E-43CF-B1B7-A6E93884441B}" srcId="{ECC64382-54A5-4075-96B6-0291E4C6BB5C}" destId="{F3BCD361-778C-4DF0-BB6C-CF59F39D5688}" srcOrd="1" destOrd="0" parTransId="{3A63E330-1FEA-4E9A-B77E-C8665B31365B}" sibTransId="{473DF006-0D1F-4B08-872E-871623ED9C6C}"/>
    <dgm:cxn modelId="{F2897BA5-BCDA-4B26-AF9C-8679AAFC2AF7}" type="presOf" srcId="{8185B66E-0376-46A5-B846-0431771BBDF5}" destId="{550D435F-92C5-49D3-988D-23BD347D2058}" srcOrd="0" destOrd="0" presId="urn:microsoft.com/office/officeart/2005/8/layout/hProcess9"/>
    <dgm:cxn modelId="{9F29B4C0-9DDA-401D-8D87-F4316929B521}" srcId="{ECC64382-54A5-4075-96B6-0291E4C6BB5C}" destId="{7B18D337-C408-4A3C-99DF-0BFA11886172}" srcOrd="7" destOrd="0" parTransId="{491DE2A4-44DE-48FE-8D4F-F13794A5CF93}" sibTransId="{923A74CE-79C4-40C2-B503-5251F6C68DE4}"/>
    <dgm:cxn modelId="{7AE97666-A948-4AFD-8EB3-705C1F5FAE94}" type="presParOf" srcId="{3FB6DAB5-090F-4134-B905-0313B0155C53}" destId="{778F9FB9-256D-4595-87FF-A5D1D3DA6099}" srcOrd="0" destOrd="0" presId="urn:microsoft.com/office/officeart/2005/8/layout/hProcess9"/>
    <dgm:cxn modelId="{5AAB0D8D-0DF8-4172-809D-3801311E8D61}" type="presParOf" srcId="{3FB6DAB5-090F-4134-B905-0313B0155C53}" destId="{1BF387D4-EACC-4AED-A5FD-E263A6908442}" srcOrd="1" destOrd="0" presId="urn:microsoft.com/office/officeart/2005/8/layout/hProcess9"/>
    <dgm:cxn modelId="{30DD8600-90F4-4051-A266-B613BF1A33AA}" type="presParOf" srcId="{1BF387D4-EACC-4AED-A5FD-E263A6908442}" destId="{FC7E9631-A610-48BF-B150-DBB8FE138F56}" srcOrd="0" destOrd="0" presId="urn:microsoft.com/office/officeart/2005/8/layout/hProcess9"/>
    <dgm:cxn modelId="{76995058-4A95-4C7F-ACEC-A43DB5A4F1C4}" type="presParOf" srcId="{1BF387D4-EACC-4AED-A5FD-E263A6908442}" destId="{5845F965-055B-437D-A4C7-B47D09238C9E}" srcOrd="1" destOrd="0" presId="urn:microsoft.com/office/officeart/2005/8/layout/hProcess9"/>
    <dgm:cxn modelId="{1DD2DAB0-67AB-4EF3-B5CC-5753768D5DD1}" type="presParOf" srcId="{1BF387D4-EACC-4AED-A5FD-E263A6908442}" destId="{E0ACFDEF-426A-46C2-929D-67F97DA84911}" srcOrd="2" destOrd="0" presId="urn:microsoft.com/office/officeart/2005/8/layout/hProcess9"/>
    <dgm:cxn modelId="{F3B6CCD7-1E36-40D0-AF7A-455F27F2BE6F}" type="presParOf" srcId="{1BF387D4-EACC-4AED-A5FD-E263A6908442}" destId="{63E55F68-B97E-4256-BFE6-546F1C44C103}" srcOrd="3" destOrd="0" presId="urn:microsoft.com/office/officeart/2005/8/layout/hProcess9"/>
    <dgm:cxn modelId="{C76DA82C-DD8A-48F3-BF84-8CBE104B9DEC}" type="presParOf" srcId="{1BF387D4-EACC-4AED-A5FD-E263A6908442}" destId="{5D381E7C-4B07-44C9-9EDF-A976595ACACA}" srcOrd="4" destOrd="0" presId="urn:microsoft.com/office/officeart/2005/8/layout/hProcess9"/>
    <dgm:cxn modelId="{98BD23FB-2B5B-4D5E-BC0A-D4D43A370744}" type="presParOf" srcId="{1BF387D4-EACC-4AED-A5FD-E263A6908442}" destId="{62D1BE76-3812-4843-B2C7-356F6EC3D4F5}" srcOrd="5" destOrd="0" presId="urn:microsoft.com/office/officeart/2005/8/layout/hProcess9"/>
    <dgm:cxn modelId="{9883CCD6-DE00-4D3B-BC8D-A20EAB3F269E}" type="presParOf" srcId="{1BF387D4-EACC-4AED-A5FD-E263A6908442}" destId="{44486CD1-E811-4C21-87C0-C4F4790E7EB9}" srcOrd="6" destOrd="0" presId="urn:microsoft.com/office/officeart/2005/8/layout/hProcess9"/>
    <dgm:cxn modelId="{BAF94519-4F3A-4D41-AD81-B46E13A6C52A}" type="presParOf" srcId="{1BF387D4-EACC-4AED-A5FD-E263A6908442}" destId="{17AAFF1C-F389-4226-AADB-85321432A72A}" srcOrd="7" destOrd="0" presId="urn:microsoft.com/office/officeart/2005/8/layout/hProcess9"/>
    <dgm:cxn modelId="{408AB359-B940-430F-A403-AD9B13E43CE6}" type="presParOf" srcId="{1BF387D4-EACC-4AED-A5FD-E263A6908442}" destId="{56EC59E7-31F9-4340-ADA2-8D746F6C525D}" srcOrd="8" destOrd="0" presId="urn:microsoft.com/office/officeart/2005/8/layout/hProcess9"/>
    <dgm:cxn modelId="{5F7F705F-17AB-485F-B51D-57079FA9B76A}" type="presParOf" srcId="{1BF387D4-EACC-4AED-A5FD-E263A6908442}" destId="{6274600C-98F8-4027-A6CF-43420C6287AA}" srcOrd="9" destOrd="0" presId="urn:microsoft.com/office/officeart/2005/8/layout/hProcess9"/>
    <dgm:cxn modelId="{E6CA8FEE-1581-4660-9462-5DC24C0EF2C9}" type="presParOf" srcId="{1BF387D4-EACC-4AED-A5FD-E263A6908442}" destId="{550D435F-92C5-49D3-988D-23BD347D2058}" srcOrd="10" destOrd="0" presId="urn:microsoft.com/office/officeart/2005/8/layout/hProcess9"/>
    <dgm:cxn modelId="{D8C12AD0-99E9-4527-89F8-F97F93DDDA8B}" type="presParOf" srcId="{1BF387D4-EACC-4AED-A5FD-E263A6908442}" destId="{5C5F54E9-9B1A-4FD6-A5D2-49A337EBD29F}" srcOrd="11" destOrd="0" presId="urn:microsoft.com/office/officeart/2005/8/layout/hProcess9"/>
    <dgm:cxn modelId="{D0E30BCF-5A40-497E-8D07-3CB220FCC101}" type="presParOf" srcId="{1BF387D4-EACC-4AED-A5FD-E263A6908442}" destId="{84009DAD-24D2-48E4-905B-AAEF2BD49427}" srcOrd="12" destOrd="0" presId="urn:microsoft.com/office/officeart/2005/8/layout/hProcess9"/>
    <dgm:cxn modelId="{B658341D-8C19-44F1-8B1B-40B7183B2291}" type="presParOf" srcId="{1BF387D4-EACC-4AED-A5FD-E263A6908442}" destId="{29562538-3CF8-4F8D-AD77-A201074B197C}" srcOrd="13" destOrd="0" presId="urn:microsoft.com/office/officeart/2005/8/layout/hProcess9"/>
    <dgm:cxn modelId="{D7FD2964-FB95-4F00-915D-508D3060DFE8}" type="presParOf" srcId="{1BF387D4-EACC-4AED-A5FD-E263A6908442}" destId="{C1745E1A-996A-4C0F-89C5-6AB93E9F97B4}" srcOrd="1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C64382-54A5-4075-96B6-0291E4C6BB5C}" type="doc">
      <dgm:prSet loTypeId="urn:microsoft.com/office/officeart/2005/8/layout/hProcess9" loCatId="process" qsTypeId="urn:microsoft.com/office/officeart/2005/8/quickstyle/simple1" qsCatId="simple" csTypeId="urn:microsoft.com/office/officeart/2005/8/colors/colorful1" csCatId="colorful" phldr="1"/>
      <dgm:spPr/>
    </dgm:pt>
    <dgm:pt modelId="{F51EBCBC-C9FE-42F6-BFF2-A3536D81888D}">
      <dgm:prSet phldrT="[Text]" custT="1"/>
      <dgm:spPr/>
      <dgm:t>
        <a:bodyPr/>
        <a:lstStyle/>
        <a:p>
          <a:r>
            <a:rPr lang="en-US" sz="1000" dirty="0" smtClean="0">
              <a:solidFill>
                <a:schemeClr val="tx1"/>
              </a:solidFill>
            </a:rPr>
            <a:t>1. Identify needed data</a:t>
          </a:r>
          <a:endParaRPr lang="en-US" sz="1000" dirty="0">
            <a:solidFill>
              <a:schemeClr val="tx1"/>
            </a:solidFill>
          </a:endParaRPr>
        </a:p>
      </dgm:t>
    </dgm:pt>
    <dgm:pt modelId="{85DEAA4C-88C6-4179-B432-D61136C8B85A}" type="parTrans" cxnId="{BD034E6F-A330-479D-ACCE-382B7A5FD437}">
      <dgm:prSet/>
      <dgm:spPr/>
      <dgm:t>
        <a:bodyPr/>
        <a:lstStyle/>
        <a:p>
          <a:endParaRPr lang="en-US"/>
        </a:p>
      </dgm:t>
    </dgm:pt>
    <dgm:pt modelId="{EA16844D-BC1A-4427-AECA-5CF314A18998}" type="sibTrans" cxnId="{BD034E6F-A330-479D-ACCE-382B7A5FD437}">
      <dgm:prSet/>
      <dgm:spPr/>
      <dgm:t>
        <a:bodyPr/>
        <a:lstStyle/>
        <a:p>
          <a:endParaRPr lang="en-US"/>
        </a:p>
      </dgm:t>
    </dgm:pt>
    <dgm:pt modelId="{F3BCD361-778C-4DF0-BB6C-CF59F39D5688}">
      <dgm:prSet phldrT="[Text]" custT="1"/>
      <dgm:spPr/>
      <dgm:t>
        <a:bodyPr/>
        <a:lstStyle/>
        <a:p>
          <a:r>
            <a:rPr lang="en-US" sz="1000" dirty="0" smtClean="0">
              <a:solidFill>
                <a:schemeClr val="tx1"/>
              </a:solidFill>
            </a:rPr>
            <a:t>2. Identify people to collect the data</a:t>
          </a:r>
          <a:endParaRPr lang="en-US" sz="1000" dirty="0">
            <a:solidFill>
              <a:schemeClr val="tx1"/>
            </a:solidFill>
          </a:endParaRPr>
        </a:p>
      </dgm:t>
    </dgm:pt>
    <dgm:pt modelId="{3A63E330-1FEA-4E9A-B77E-C8665B31365B}" type="parTrans" cxnId="{C63A6213-1C8E-43CF-B1B7-A6E93884441B}">
      <dgm:prSet/>
      <dgm:spPr/>
      <dgm:t>
        <a:bodyPr/>
        <a:lstStyle/>
        <a:p>
          <a:endParaRPr lang="en-US"/>
        </a:p>
      </dgm:t>
    </dgm:pt>
    <dgm:pt modelId="{473DF006-0D1F-4B08-872E-871623ED9C6C}" type="sibTrans" cxnId="{C63A6213-1C8E-43CF-B1B7-A6E93884441B}">
      <dgm:prSet/>
      <dgm:spPr/>
      <dgm:t>
        <a:bodyPr/>
        <a:lstStyle/>
        <a:p>
          <a:endParaRPr lang="en-US"/>
        </a:p>
      </dgm:t>
    </dgm:pt>
    <dgm:pt modelId="{3356AE9E-1E96-4C42-B5E2-8EED667420F8}">
      <dgm:prSet phldrT="[Text]" custT="1"/>
      <dgm:spPr/>
      <dgm:t>
        <a:bodyPr/>
        <a:lstStyle/>
        <a:p>
          <a:r>
            <a:rPr lang="en-US" sz="1000" dirty="0" smtClean="0">
              <a:solidFill>
                <a:schemeClr val="tx1"/>
              </a:solidFill>
            </a:rPr>
            <a:t>3. Collect the data</a:t>
          </a:r>
          <a:endParaRPr lang="en-US" sz="1000" dirty="0">
            <a:solidFill>
              <a:schemeClr val="tx1"/>
            </a:solidFill>
          </a:endParaRPr>
        </a:p>
      </dgm:t>
    </dgm:pt>
    <dgm:pt modelId="{14F499C8-62A1-4BBE-BD59-E19B67ED989A}" type="parTrans" cxnId="{3942C64E-EBF5-497C-80A2-F4C0A244FFD3}">
      <dgm:prSet/>
      <dgm:spPr/>
      <dgm:t>
        <a:bodyPr/>
        <a:lstStyle/>
        <a:p>
          <a:endParaRPr lang="en-US"/>
        </a:p>
      </dgm:t>
    </dgm:pt>
    <dgm:pt modelId="{7ADF6B52-3D34-45B3-A1AD-23EC08FD829F}" type="sibTrans" cxnId="{3942C64E-EBF5-497C-80A2-F4C0A244FFD3}">
      <dgm:prSet/>
      <dgm:spPr/>
      <dgm:t>
        <a:bodyPr/>
        <a:lstStyle/>
        <a:p>
          <a:endParaRPr lang="en-US"/>
        </a:p>
      </dgm:t>
    </dgm:pt>
    <dgm:pt modelId="{80F355EB-2AAC-4FDC-8BFF-70E1004AE932}">
      <dgm:prSet phldrT="[Text]" custT="1"/>
      <dgm:spPr/>
      <dgm:t>
        <a:bodyPr/>
        <a:lstStyle/>
        <a:p>
          <a:r>
            <a:rPr lang="en-US" sz="1000" dirty="0" smtClean="0">
              <a:solidFill>
                <a:schemeClr val="tx1"/>
              </a:solidFill>
            </a:rPr>
            <a:t>4. Core Team review of data</a:t>
          </a:r>
          <a:endParaRPr lang="en-US" sz="1000" dirty="0">
            <a:solidFill>
              <a:schemeClr val="tx1"/>
            </a:solidFill>
          </a:endParaRPr>
        </a:p>
      </dgm:t>
    </dgm:pt>
    <dgm:pt modelId="{AEBFFFDF-4800-4BA4-82E8-E43EF8F7737D}" type="parTrans" cxnId="{483B9BB0-662A-45B8-A9A9-8FBB4F1427DC}">
      <dgm:prSet/>
      <dgm:spPr/>
      <dgm:t>
        <a:bodyPr/>
        <a:lstStyle/>
        <a:p>
          <a:endParaRPr lang="en-US"/>
        </a:p>
      </dgm:t>
    </dgm:pt>
    <dgm:pt modelId="{A4AF83E7-7339-4F7C-AD4E-0E41B8AB5FF4}" type="sibTrans" cxnId="{483B9BB0-662A-45B8-A9A9-8FBB4F1427DC}">
      <dgm:prSet/>
      <dgm:spPr/>
      <dgm:t>
        <a:bodyPr/>
        <a:lstStyle/>
        <a:p>
          <a:endParaRPr lang="en-US"/>
        </a:p>
      </dgm:t>
    </dgm:pt>
    <dgm:pt modelId="{D5918C45-347B-48B2-BC25-B3EAE2DD890E}">
      <dgm:prSet phldrT="[Text]" custT="1"/>
      <dgm:spPr/>
      <dgm:t>
        <a:bodyPr/>
        <a:lstStyle/>
        <a:p>
          <a:r>
            <a:rPr lang="en-US" sz="1000" dirty="0" smtClean="0">
              <a:solidFill>
                <a:schemeClr val="tx1"/>
              </a:solidFill>
            </a:rPr>
            <a:t>5. Collection of additional data</a:t>
          </a:r>
          <a:endParaRPr lang="en-US" sz="1000" dirty="0">
            <a:solidFill>
              <a:schemeClr val="tx1"/>
            </a:solidFill>
          </a:endParaRPr>
        </a:p>
      </dgm:t>
    </dgm:pt>
    <dgm:pt modelId="{50C29C1D-89D0-4418-949D-2BC973A13F85}" type="parTrans" cxnId="{0DA49769-B0C0-4404-859F-D53229BB4DA1}">
      <dgm:prSet/>
      <dgm:spPr/>
      <dgm:t>
        <a:bodyPr/>
        <a:lstStyle/>
        <a:p>
          <a:endParaRPr lang="en-US"/>
        </a:p>
      </dgm:t>
    </dgm:pt>
    <dgm:pt modelId="{9FD67556-DFF8-4B51-A8C9-46D31E938C5E}" type="sibTrans" cxnId="{0DA49769-B0C0-4404-859F-D53229BB4DA1}">
      <dgm:prSet/>
      <dgm:spPr/>
      <dgm:t>
        <a:bodyPr/>
        <a:lstStyle/>
        <a:p>
          <a:endParaRPr lang="en-US"/>
        </a:p>
      </dgm:t>
    </dgm:pt>
    <dgm:pt modelId="{8185B66E-0376-46A5-B846-0431771BBDF5}">
      <dgm:prSet phldrT="[Text]" custT="1"/>
      <dgm:spPr/>
      <dgm:t>
        <a:bodyPr/>
        <a:lstStyle/>
        <a:p>
          <a:r>
            <a:rPr lang="en-US" sz="1000" dirty="0" smtClean="0">
              <a:solidFill>
                <a:schemeClr val="tx1"/>
              </a:solidFill>
            </a:rPr>
            <a:t>6. Large group coalition review of data</a:t>
          </a:r>
          <a:endParaRPr lang="en-US" sz="1000" dirty="0">
            <a:solidFill>
              <a:schemeClr val="tx1"/>
            </a:solidFill>
          </a:endParaRPr>
        </a:p>
      </dgm:t>
    </dgm:pt>
    <dgm:pt modelId="{735D2323-90B1-4FA4-AEC7-8CFCF697D304}" type="parTrans" cxnId="{1E3DAC99-ADF4-46CD-B45B-71E3BEB3785F}">
      <dgm:prSet/>
      <dgm:spPr/>
      <dgm:t>
        <a:bodyPr/>
        <a:lstStyle/>
        <a:p>
          <a:endParaRPr lang="en-US"/>
        </a:p>
      </dgm:t>
    </dgm:pt>
    <dgm:pt modelId="{E97D4873-65F7-416B-AA50-AEEEDC5063E5}" type="sibTrans" cxnId="{1E3DAC99-ADF4-46CD-B45B-71E3BEB3785F}">
      <dgm:prSet/>
      <dgm:spPr/>
      <dgm:t>
        <a:bodyPr/>
        <a:lstStyle/>
        <a:p>
          <a:endParaRPr lang="en-US"/>
        </a:p>
      </dgm:t>
    </dgm:pt>
    <dgm:pt modelId="{7B18D337-C408-4A3C-99DF-0BFA11886172}">
      <dgm:prSet phldrT="[Text]" custT="1"/>
      <dgm:spPr/>
      <dgm:t>
        <a:bodyPr/>
        <a:lstStyle/>
        <a:p>
          <a:r>
            <a:rPr lang="en-US" sz="1000" dirty="0" smtClean="0">
              <a:solidFill>
                <a:schemeClr val="tx1"/>
              </a:solidFill>
            </a:rPr>
            <a:t>7. Priority Identification</a:t>
          </a:r>
          <a:endParaRPr lang="en-US" sz="1000" dirty="0">
            <a:solidFill>
              <a:schemeClr val="tx1"/>
            </a:solidFill>
          </a:endParaRPr>
        </a:p>
      </dgm:t>
    </dgm:pt>
    <dgm:pt modelId="{491DE2A4-44DE-48FE-8D4F-F13794A5CF93}" type="parTrans" cxnId="{9F29B4C0-9DDA-401D-8D87-F4316929B521}">
      <dgm:prSet/>
      <dgm:spPr/>
      <dgm:t>
        <a:bodyPr/>
        <a:lstStyle/>
        <a:p>
          <a:endParaRPr lang="en-US"/>
        </a:p>
      </dgm:t>
    </dgm:pt>
    <dgm:pt modelId="{923A74CE-79C4-40C2-B503-5251F6C68DE4}" type="sibTrans" cxnId="{9F29B4C0-9DDA-401D-8D87-F4316929B521}">
      <dgm:prSet/>
      <dgm:spPr/>
      <dgm:t>
        <a:bodyPr/>
        <a:lstStyle/>
        <a:p>
          <a:endParaRPr lang="en-US"/>
        </a:p>
      </dgm:t>
    </dgm:pt>
    <dgm:pt modelId="{3FB6DAB5-090F-4134-B905-0313B0155C53}" type="pres">
      <dgm:prSet presAssocID="{ECC64382-54A5-4075-96B6-0291E4C6BB5C}" presName="CompostProcess" presStyleCnt="0">
        <dgm:presLayoutVars>
          <dgm:dir/>
          <dgm:resizeHandles val="exact"/>
        </dgm:presLayoutVars>
      </dgm:prSet>
      <dgm:spPr/>
    </dgm:pt>
    <dgm:pt modelId="{778F9FB9-256D-4595-87FF-A5D1D3DA6099}" type="pres">
      <dgm:prSet presAssocID="{ECC64382-54A5-4075-96B6-0291E4C6BB5C}" presName="arrow" presStyleLbl="bgShp" presStyleIdx="0" presStyleCnt="1" custScaleX="100093" custLinFactNeighborX="-1098"/>
      <dgm:spPr>
        <a:solidFill>
          <a:srgbClr val="EBC554"/>
        </a:solidFill>
      </dgm:spPr>
    </dgm:pt>
    <dgm:pt modelId="{1BF387D4-EACC-4AED-A5FD-E263A6908442}" type="pres">
      <dgm:prSet presAssocID="{ECC64382-54A5-4075-96B6-0291E4C6BB5C}" presName="linearProcess" presStyleCnt="0"/>
      <dgm:spPr/>
    </dgm:pt>
    <dgm:pt modelId="{FC7E9631-A610-48BF-B150-DBB8FE138F56}" type="pres">
      <dgm:prSet presAssocID="{F51EBCBC-C9FE-42F6-BFF2-A3536D81888D}" presName="textNode" presStyleLbl="node1" presStyleIdx="0" presStyleCnt="7">
        <dgm:presLayoutVars>
          <dgm:bulletEnabled val="1"/>
        </dgm:presLayoutVars>
      </dgm:prSet>
      <dgm:spPr/>
      <dgm:t>
        <a:bodyPr/>
        <a:lstStyle/>
        <a:p>
          <a:endParaRPr lang="en-US"/>
        </a:p>
      </dgm:t>
    </dgm:pt>
    <dgm:pt modelId="{5845F965-055B-437D-A4C7-B47D09238C9E}" type="pres">
      <dgm:prSet presAssocID="{EA16844D-BC1A-4427-AECA-5CF314A18998}" presName="sibTrans" presStyleCnt="0"/>
      <dgm:spPr/>
    </dgm:pt>
    <dgm:pt modelId="{E0ACFDEF-426A-46C2-929D-67F97DA84911}" type="pres">
      <dgm:prSet presAssocID="{F3BCD361-778C-4DF0-BB6C-CF59F39D5688}" presName="textNode" presStyleLbl="node1" presStyleIdx="1" presStyleCnt="7">
        <dgm:presLayoutVars>
          <dgm:bulletEnabled val="1"/>
        </dgm:presLayoutVars>
      </dgm:prSet>
      <dgm:spPr/>
      <dgm:t>
        <a:bodyPr/>
        <a:lstStyle/>
        <a:p>
          <a:endParaRPr lang="en-US"/>
        </a:p>
      </dgm:t>
    </dgm:pt>
    <dgm:pt modelId="{63E55F68-B97E-4256-BFE6-546F1C44C103}" type="pres">
      <dgm:prSet presAssocID="{473DF006-0D1F-4B08-872E-871623ED9C6C}" presName="sibTrans" presStyleCnt="0"/>
      <dgm:spPr/>
    </dgm:pt>
    <dgm:pt modelId="{5D381E7C-4B07-44C9-9EDF-A976595ACACA}" type="pres">
      <dgm:prSet presAssocID="{3356AE9E-1E96-4C42-B5E2-8EED667420F8}" presName="textNode" presStyleLbl="node1" presStyleIdx="2" presStyleCnt="7">
        <dgm:presLayoutVars>
          <dgm:bulletEnabled val="1"/>
        </dgm:presLayoutVars>
      </dgm:prSet>
      <dgm:spPr/>
      <dgm:t>
        <a:bodyPr/>
        <a:lstStyle/>
        <a:p>
          <a:endParaRPr lang="en-US"/>
        </a:p>
      </dgm:t>
    </dgm:pt>
    <dgm:pt modelId="{62D1BE76-3812-4843-B2C7-356F6EC3D4F5}" type="pres">
      <dgm:prSet presAssocID="{7ADF6B52-3D34-45B3-A1AD-23EC08FD829F}" presName="sibTrans" presStyleCnt="0"/>
      <dgm:spPr/>
    </dgm:pt>
    <dgm:pt modelId="{44486CD1-E811-4C21-87C0-C4F4790E7EB9}" type="pres">
      <dgm:prSet presAssocID="{80F355EB-2AAC-4FDC-8BFF-70E1004AE932}" presName="textNode" presStyleLbl="node1" presStyleIdx="3" presStyleCnt="7">
        <dgm:presLayoutVars>
          <dgm:bulletEnabled val="1"/>
        </dgm:presLayoutVars>
      </dgm:prSet>
      <dgm:spPr/>
      <dgm:t>
        <a:bodyPr/>
        <a:lstStyle/>
        <a:p>
          <a:endParaRPr lang="en-US"/>
        </a:p>
      </dgm:t>
    </dgm:pt>
    <dgm:pt modelId="{17AAFF1C-F389-4226-AADB-85321432A72A}" type="pres">
      <dgm:prSet presAssocID="{A4AF83E7-7339-4F7C-AD4E-0E41B8AB5FF4}" presName="sibTrans" presStyleCnt="0"/>
      <dgm:spPr/>
    </dgm:pt>
    <dgm:pt modelId="{56EC59E7-31F9-4340-ADA2-8D746F6C525D}" type="pres">
      <dgm:prSet presAssocID="{D5918C45-347B-48B2-BC25-B3EAE2DD890E}" presName="textNode" presStyleLbl="node1" presStyleIdx="4" presStyleCnt="7" custScaleX="115027">
        <dgm:presLayoutVars>
          <dgm:bulletEnabled val="1"/>
        </dgm:presLayoutVars>
      </dgm:prSet>
      <dgm:spPr/>
      <dgm:t>
        <a:bodyPr/>
        <a:lstStyle/>
        <a:p>
          <a:endParaRPr lang="en-US"/>
        </a:p>
      </dgm:t>
    </dgm:pt>
    <dgm:pt modelId="{6274600C-98F8-4027-A6CF-43420C6287AA}" type="pres">
      <dgm:prSet presAssocID="{9FD67556-DFF8-4B51-A8C9-46D31E938C5E}" presName="sibTrans" presStyleCnt="0"/>
      <dgm:spPr/>
    </dgm:pt>
    <dgm:pt modelId="{550D435F-92C5-49D3-988D-23BD347D2058}" type="pres">
      <dgm:prSet presAssocID="{8185B66E-0376-46A5-B846-0431771BBDF5}" presName="textNode" presStyleLbl="node1" presStyleIdx="5" presStyleCnt="7">
        <dgm:presLayoutVars>
          <dgm:bulletEnabled val="1"/>
        </dgm:presLayoutVars>
      </dgm:prSet>
      <dgm:spPr/>
      <dgm:t>
        <a:bodyPr/>
        <a:lstStyle/>
        <a:p>
          <a:endParaRPr lang="en-US"/>
        </a:p>
      </dgm:t>
    </dgm:pt>
    <dgm:pt modelId="{5C5F54E9-9B1A-4FD6-A5D2-49A337EBD29F}" type="pres">
      <dgm:prSet presAssocID="{E97D4873-65F7-416B-AA50-AEEEDC5063E5}" presName="sibTrans" presStyleCnt="0"/>
      <dgm:spPr/>
    </dgm:pt>
    <dgm:pt modelId="{C1745E1A-996A-4C0F-89C5-6AB93E9F97B4}" type="pres">
      <dgm:prSet presAssocID="{7B18D337-C408-4A3C-99DF-0BFA11886172}" presName="textNode" presStyleLbl="node1" presStyleIdx="6" presStyleCnt="7">
        <dgm:presLayoutVars>
          <dgm:bulletEnabled val="1"/>
        </dgm:presLayoutVars>
      </dgm:prSet>
      <dgm:spPr/>
      <dgm:t>
        <a:bodyPr/>
        <a:lstStyle/>
        <a:p>
          <a:endParaRPr lang="en-US"/>
        </a:p>
      </dgm:t>
    </dgm:pt>
  </dgm:ptLst>
  <dgm:cxnLst>
    <dgm:cxn modelId="{9AD0E75A-8496-4373-95B4-155DAB4B7E67}" type="presOf" srcId="{F3BCD361-778C-4DF0-BB6C-CF59F39D5688}" destId="{E0ACFDEF-426A-46C2-929D-67F97DA84911}" srcOrd="0" destOrd="0" presId="urn:microsoft.com/office/officeart/2005/8/layout/hProcess9"/>
    <dgm:cxn modelId="{BD034E6F-A330-479D-ACCE-382B7A5FD437}" srcId="{ECC64382-54A5-4075-96B6-0291E4C6BB5C}" destId="{F51EBCBC-C9FE-42F6-BFF2-A3536D81888D}" srcOrd="0" destOrd="0" parTransId="{85DEAA4C-88C6-4179-B432-D61136C8B85A}" sibTransId="{EA16844D-BC1A-4427-AECA-5CF314A18998}"/>
    <dgm:cxn modelId="{3942C64E-EBF5-497C-80A2-F4C0A244FFD3}" srcId="{ECC64382-54A5-4075-96B6-0291E4C6BB5C}" destId="{3356AE9E-1E96-4C42-B5E2-8EED667420F8}" srcOrd="2" destOrd="0" parTransId="{14F499C8-62A1-4BBE-BD59-E19B67ED989A}" sibTransId="{7ADF6B52-3D34-45B3-A1AD-23EC08FD829F}"/>
    <dgm:cxn modelId="{9C3B1721-C9AF-40F3-97E3-E80C9E780754}" type="presOf" srcId="{8185B66E-0376-46A5-B846-0431771BBDF5}" destId="{550D435F-92C5-49D3-988D-23BD347D2058}" srcOrd="0" destOrd="0" presId="urn:microsoft.com/office/officeart/2005/8/layout/hProcess9"/>
    <dgm:cxn modelId="{2C7C4809-D28D-477D-A1A1-84A9DD770EA4}" type="presOf" srcId="{F51EBCBC-C9FE-42F6-BFF2-A3536D81888D}" destId="{FC7E9631-A610-48BF-B150-DBB8FE138F56}" srcOrd="0" destOrd="0" presId="urn:microsoft.com/office/officeart/2005/8/layout/hProcess9"/>
    <dgm:cxn modelId="{9302E023-27A9-481E-A0E1-E6DCB0F30DDF}" type="presOf" srcId="{ECC64382-54A5-4075-96B6-0291E4C6BB5C}" destId="{3FB6DAB5-090F-4134-B905-0313B0155C53}" srcOrd="0" destOrd="0" presId="urn:microsoft.com/office/officeart/2005/8/layout/hProcess9"/>
    <dgm:cxn modelId="{6ECCDC55-4E82-4561-A069-FBBCF84ABFFC}" type="presOf" srcId="{80F355EB-2AAC-4FDC-8BFF-70E1004AE932}" destId="{44486CD1-E811-4C21-87C0-C4F4790E7EB9}" srcOrd="0" destOrd="0" presId="urn:microsoft.com/office/officeart/2005/8/layout/hProcess9"/>
    <dgm:cxn modelId="{0DA49769-B0C0-4404-859F-D53229BB4DA1}" srcId="{ECC64382-54A5-4075-96B6-0291E4C6BB5C}" destId="{D5918C45-347B-48B2-BC25-B3EAE2DD890E}" srcOrd="4" destOrd="0" parTransId="{50C29C1D-89D0-4418-949D-2BC973A13F85}" sibTransId="{9FD67556-DFF8-4B51-A8C9-46D31E938C5E}"/>
    <dgm:cxn modelId="{9F29B4C0-9DDA-401D-8D87-F4316929B521}" srcId="{ECC64382-54A5-4075-96B6-0291E4C6BB5C}" destId="{7B18D337-C408-4A3C-99DF-0BFA11886172}" srcOrd="6" destOrd="0" parTransId="{491DE2A4-44DE-48FE-8D4F-F13794A5CF93}" sibTransId="{923A74CE-79C4-40C2-B503-5251F6C68DE4}"/>
    <dgm:cxn modelId="{C63A6213-1C8E-43CF-B1B7-A6E93884441B}" srcId="{ECC64382-54A5-4075-96B6-0291E4C6BB5C}" destId="{F3BCD361-778C-4DF0-BB6C-CF59F39D5688}" srcOrd="1" destOrd="0" parTransId="{3A63E330-1FEA-4E9A-B77E-C8665B31365B}" sibTransId="{473DF006-0D1F-4B08-872E-871623ED9C6C}"/>
    <dgm:cxn modelId="{559E3457-E99B-467F-A716-12AEE1F8C99B}" type="presOf" srcId="{7B18D337-C408-4A3C-99DF-0BFA11886172}" destId="{C1745E1A-996A-4C0F-89C5-6AB93E9F97B4}" srcOrd="0" destOrd="0" presId="urn:microsoft.com/office/officeart/2005/8/layout/hProcess9"/>
    <dgm:cxn modelId="{1E3DAC99-ADF4-46CD-B45B-71E3BEB3785F}" srcId="{ECC64382-54A5-4075-96B6-0291E4C6BB5C}" destId="{8185B66E-0376-46A5-B846-0431771BBDF5}" srcOrd="5" destOrd="0" parTransId="{735D2323-90B1-4FA4-AEC7-8CFCF697D304}" sibTransId="{E97D4873-65F7-416B-AA50-AEEEDC5063E5}"/>
    <dgm:cxn modelId="{35982C97-34E2-45F8-8246-95A31F59339D}" type="presOf" srcId="{D5918C45-347B-48B2-BC25-B3EAE2DD890E}" destId="{56EC59E7-31F9-4340-ADA2-8D746F6C525D}" srcOrd="0" destOrd="0" presId="urn:microsoft.com/office/officeart/2005/8/layout/hProcess9"/>
    <dgm:cxn modelId="{C9D85D94-955E-4B4D-A233-897D598B47B5}" type="presOf" srcId="{3356AE9E-1E96-4C42-B5E2-8EED667420F8}" destId="{5D381E7C-4B07-44C9-9EDF-A976595ACACA}" srcOrd="0" destOrd="0" presId="urn:microsoft.com/office/officeart/2005/8/layout/hProcess9"/>
    <dgm:cxn modelId="{483B9BB0-662A-45B8-A9A9-8FBB4F1427DC}" srcId="{ECC64382-54A5-4075-96B6-0291E4C6BB5C}" destId="{80F355EB-2AAC-4FDC-8BFF-70E1004AE932}" srcOrd="3" destOrd="0" parTransId="{AEBFFFDF-4800-4BA4-82E8-E43EF8F7737D}" sibTransId="{A4AF83E7-7339-4F7C-AD4E-0E41B8AB5FF4}"/>
    <dgm:cxn modelId="{B0146277-87B0-41F6-B490-106B57AB8671}" type="presParOf" srcId="{3FB6DAB5-090F-4134-B905-0313B0155C53}" destId="{778F9FB9-256D-4595-87FF-A5D1D3DA6099}" srcOrd="0" destOrd="0" presId="urn:microsoft.com/office/officeart/2005/8/layout/hProcess9"/>
    <dgm:cxn modelId="{4F2E26A4-1BFE-4EF7-A199-4E1C4894F2CB}" type="presParOf" srcId="{3FB6DAB5-090F-4134-B905-0313B0155C53}" destId="{1BF387D4-EACC-4AED-A5FD-E263A6908442}" srcOrd="1" destOrd="0" presId="urn:microsoft.com/office/officeart/2005/8/layout/hProcess9"/>
    <dgm:cxn modelId="{D8397971-5C1C-4734-B5D6-5286C3432289}" type="presParOf" srcId="{1BF387D4-EACC-4AED-A5FD-E263A6908442}" destId="{FC7E9631-A610-48BF-B150-DBB8FE138F56}" srcOrd="0" destOrd="0" presId="urn:microsoft.com/office/officeart/2005/8/layout/hProcess9"/>
    <dgm:cxn modelId="{8E20C6A5-4980-4647-8F16-AFF0E14F6DCF}" type="presParOf" srcId="{1BF387D4-EACC-4AED-A5FD-E263A6908442}" destId="{5845F965-055B-437D-A4C7-B47D09238C9E}" srcOrd="1" destOrd="0" presId="urn:microsoft.com/office/officeart/2005/8/layout/hProcess9"/>
    <dgm:cxn modelId="{7B32E89D-E72E-412B-AEEF-36ECD8C0690B}" type="presParOf" srcId="{1BF387D4-EACC-4AED-A5FD-E263A6908442}" destId="{E0ACFDEF-426A-46C2-929D-67F97DA84911}" srcOrd="2" destOrd="0" presId="urn:microsoft.com/office/officeart/2005/8/layout/hProcess9"/>
    <dgm:cxn modelId="{0AFCC0A0-C65A-4DC4-B0ED-3A35C3E20C0C}" type="presParOf" srcId="{1BF387D4-EACC-4AED-A5FD-E263A6908442}" destId="{63E55F68-B97E-4256-BFE6-546F1C44C103}" srcOrd="3" destOrd="0" presId="urn:microsoft.com/office/officeart/2005/8/layout/hProcess9"/>
    <dgm:cxn modelId="{32227452-1B0E-4242-926B-9FC596F946BD}" type="presParOf" srcId="{1BF387D4-EACC-4AED-A5FD-E263A6908442}" destId="{5D381E7C-4B07-44C9-9EDF-A976595ACACA}" srcOrd="4" destOrd="0" presId="urn:microsoft.com/office/officeart/2005/8/layout/hProcess9"/>
    <dgm:cxn modelId="{368DE917-23B3-47A2-A20F-4BBE1C3C53CB}" type="presParOf" srcId="{1BF387D4-EACC-4AED-A5FD-E263A6908442}" destId="{62D1BE76-3812-4843-B2C7-356F6EC3D4F5}" srcOrd="5" destOrd="0" presId="urn:microsoft.com/office/officeart/2005/8/layout/hProcess9"/>
    <dgm:cxn modelId="{384F1667-4169-40E5-B624-18BD71534D6B}" type="presParOf" srcId="{1BF387D4-EACC-4AED-A5FD-E263A6908442}" destId="{44486CD1-E811-4C21-87C0-C4F4790E7EB9}" srcOrd="6" destOrd="0" presId="urn:microsoft.com/office/officeart/2005/8/layout/hProcess9"/>
    <dgm:cxn modelId="{52364815-6C98-4C19-BF3E-06B1A0D10E58}" type="presParOf" srcId="{1BF387D4-EACC-4AED-A5FD-E263A6908442}" destId="{17AAFF1C-F389-4226-AADB-85321432A72A}" srcOrd="7" destOrd="0" presId="urn:microsoft.com/office/officeart/2005/8/layout/hProcess9"/>
    <dgm:cxn modelId="{33B2297F-5798-431F-A52B-E8B9CD388E58}" type="presParOf" srcId="{1BF387D4-EACC-4AED-A5FD-E263A6908442}" destId="{56EC59E7-31F9-4340-ADA2-8D746F6C525D}" srcOrd="8" destOrd="0" presId="urn:microsoft.com/office/officeart/2005/8/layout/hProcess9"/>
    <dgm:cxn modelId="{EA8AC83D-57BC-49CE-9184-D71FE2794688}" type="presParOf" srcId="{1BF387D4-EACC-4AED-A5FD-E263A6908442}" destId="{6274600C-98F8-4027-A6CF-43420C6287AA}" srcOrd="9" destOrd="0" presId="urn:microsoft.com/office/officeart/2005/8/layout/hProcess9"/>
    <dgm:cxn modelId="{58FDCB00-A11B-46D8-A59E-A4BD575BC97A}" type="presParOf" srcId="{1BF387D4-EACC-4AED-A5FD-E263A6908442}" destId="{550D435F-92C5-49D3-988D-23BD347D2058}" srcOrd="10" destOrd="0" presId="urn:microsoft.com/office/officeart/2005/8/layout/hProcess9"/>
    <dgm:cxn modelId="{C8BCBBA7-0108-4544-8864-82842FB73AEA}" type="presParOf" srcId="{1BF387D4-EACC-4AED-A5FD-E263A6908442}" destId="{5C5F54E9-9B1A-4FD6-A5D2-49A337EBD29F}" srcOrd="11" destOrd="0" presId="urn:microsoft.com/office/officeart/2005/8/layout/hProcess9"/>
    <dgm:cxn modelId="{64DBEF0E-A3BA-42AE-8DF2-C0D8528D79A8}" type="presParOf" srcId="{1BF387D4-EACC-4AED-A5FD-E263A6908442}" destId="{C1745E1A-996A-4C0F-89C5-6AB93E9F97B4}" srcOrd="1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CD1C3A1-4A52-44CF-A86D-EC2C34B8D8EA}" type="doc">
      <dgm:prSet loTypeId="urn:microsoft.com/office/officeart/2005/8/layout/bProcess4" loCatId="process" qsTypeId="urn:microsoft.com/office/officeart/2005/8/quickstyle/simple1" qsCatId="simple" csTypeId="urn:microsoft.com/office/officeart/2005/8/colors/colorful1" csCatId="colorful" phldr="1"/>
      <dgm:spPr/>
      <dgm:t>
        <a:bodyPr/>
        <a:lstStyle/>
        <a:p>
          <a:endParaRPr lang="en-US"/>
        </a:p>
      </dgm:t>
    </dgm:pt>
    <dgm:pt modelId="{0C93DDFF-57D4-4D3E-8FFD-68211B840879}">
      <dgm:prSet phldrT="[Text]"/>
      <dgm:spPr/>
      <dgm:t>
        <a:bodyPr/>
        <a:lstStyle/>
        <a:p>
          <a:r>
            <a:rPr lang="en-US" dirty="0" smtClean="0">
              <a:solidFill>
                <a:schemeClr val="tx1"/>
              </a:solidFill>
            </a:rPr>
            <a:t>1. Prevention Overview</a:t>
          </a:r>
          <a:endParaRPr lang="en-US" dirty="0">
            <a:solidFill>
              <a:schemeClr val="tx1"/>
            </a:solidFill>
          </a:endParaRPr>
        </a:p>
      </dgm:t>
    </dgm:pt>
    <dgm:pt modelId="{85696897-5217-4456-8E01-49F1886ABB4A}" type="parTrans" cxnId="{F32DE71E-21BF-4225-843D-8AC3B68EC8F7}">
      <dgm:prSet/>
      <dgm:spPr/>
      <dgm:t>
        <a:bodyPr/>
        <a:lstStyle/>
        <a:p>
          <a:endParaRPr lang="en-US">
            <a:solidFill>
              <a:schemeClr val="tx1"/>
            </a:solidFill>
          </a:endParaRPr>
        </a:p>
      </dgm:t>
    </dgm:pt>
    <dgm:pt modelId="{286871B4-7775-499B-9B67-0A7A98FEDA02}" type="sibTrans" cxnId="{F32DE71E-21BF-4225-843D-8AC3B68EC8F7}">
      <dgm:prSet/>
      <dgm:spPr>
        <a:solidFill>
          <a:srgbClr val="6F92A4"/>
        </a:solidFill>
        <a:ln w="28575">
          <a:solidFill>
            <a:srgbClr val="6F92A4"/>
          </a:solidFill>
        </a:ln>
      </dgm:spPr>
      <dgm:t>
        <a:bodyPr/>
        <a:lstStyle/>
        <a:p>
          <a:endParaRPr lang="en-US">
            <a:solidFill>
              <a:schemeClr val="tx1"/>
            </a:solidFill>
          </a:endParaRPr>
        </a:p>
      </dgm:t>
    </dgm:pt>
    <dgm:pt modelId="{3569D48F-DCEB-4B7A-8A5C-1AFA07A9EA6F}">
      <dgm:prSet phldrT="[Text]"/>
      <dgm:spPr/>
      <dgm:t>
        <a:bodyPr/>
        <a:lstStyle/>
        <a:p>
          <a:r>
            <a:rPr lang="en-US" dirty="0" smtClean="0">
              <a:solidFill>
                <a:schemeClr val="tx1"/>
              </a:solidFill>
            </a:rPr>
            <a:t>2. The Role of a Coalition</a:t>
          </a:r>
          <a:endParaRPr lang="en-US" dirty="0">
            <a:solidFill>
              <a:schemeClr val="tx1"/>
            </a:solidFill>
          </a:endParaRPr>
        </a:p>
      </dgm:t>
    </dgm:pt>
    <dgm:pt modelId="{69BCE991-84F3-4E68-85C9-636389E1C993}" type="parTrans" cxnId="{050B9E4F-1615-4BF8-B8F8-7C8CA73C7807}">
      <dgm:prSet/>
      <dgm:spPr/>
      <dgm:t>
        <a:bodyPr/>
        <a:lstStyle/>
        <a:p>
          <a:endParaRPr lang="en-US">
            <a:solidFill>
              <a:schemeClr val="tx1"/>
            </a:solidFill>
          </a:endParaRPr>
        </a:p>
      </dgm:t>
    </dgm:pt>
    <dgm:pt modelId="{9482F34C-205E-4D2B-9F87-CA130BCD62B6}" type="sibTrans" cxnId="{050B9E4F-1615-4BF8-B8F8-7C8CA73C7807}">
      <dgm:prSet/>
      <dgm:spPr>
        <a:solidFill>
          <a:srgbClr val="6F92A4"/>
        </a:solidFill>
        <a:ln w="28575">
          <a:solidFill>
            <a:srgbClr val="6F92A4"/>
          </a:solidFill>
        </a:ln>
      </dgm:spPr>
      <dgm:t>
        <a:bodyPr/>
        <a:lstStyle/>
        <a:p>
          <a:endParaRPr lang="en-US">
            <a:solidFill>
              <a:schemeClr val="tx1"/>
            </a:solidFill>
          </a:endParaRPr>
        </a:p>
      </dgm:t>
    </dgm:pt>
    <dgm:pt modelId="{35A197AA-09DB-47FA-B35C-317137FE37B8}">
      <dgm:prSet phldrT="[Text]"/>
      <dgm:spPr/>
      <dgm:t>
        <a:bodyPr/>
        <a:lstStyle/>
        <a:p>
          <a:r>
            <a:rPr lang="en-US" dirty="0" smtClean="0">
              <a:solidFill>
                <a:schemeClr val="tx1"/>
              </a:solidFill>
            </a:rPr>
            <a:t>3. Data Overview</a:t>
          </a:r>
          <a:endParaRPr lang="en-US" dirty="0">
            <a:solidFill>
              <a:schemeClr val="tx1"/>
            </a:solidFill>
          </a:endParaRPr>
        </a:p>
      </dgm:t>
    </dgm:pt>
    <dgm:pt modelId="{E6D388CE-2F37-4380-8DD0-DA6624C5DBD9}" type="parTrans" cxnId="{9753C3CF-2883-4AF7-A479-2441D004D0E7}">
      <dgm:prSet/>
      <dgm:spPr/>
      <dgm:t>
        <a:bodyPr/>
        <a:lstStyle/>
        <a:p>
          <a:endParaRPr lang="en-US">
            <a:solidFill>
              <a:schemeClr val="tx1"/>
            </a:solidFill>
          </a:endParaRPr>
        </a:p>
      </dgm:t>
    </dgm:pt>
    <dgm:pt modelId="{7CC1D195-4817-443B-ADDB-15ADD8E6EE63}" type="sibTrans" cxnId="{9753C3CF-2883-4AF7-A479-2441D004D0E7}">
      <dgm:prSet/>
      <dgm:spPr>
        <a:solidFill>
          <a:srgbClr val="6F92A4"/>
        </a:solidFill>
        <a:ln w="28575">
          <a:solidFill>
            <a:srgbClr val="6F92A4"/>
          </a:solidFill>
        </a:ln>
      </dgm:spPr>
      <dgm:t>
        <a:bodyPr/>
        <a:lstStyle/>
        <a:p>
          <a:endParaRPr lang="en-US">
            <a:solidFill>
              <a:schemeClr val="tx1"/>
            </a:solidFill>
          </a:endParaRPr>
        </a:p>
      </dgm:t>
    </dgm:pt>
    <dgm:pt modelId="{0A5E6B47-49A7-4ED8-A75C-6154D2FAF37C}">
      <dgm:prSet phldrT="[Text]"/>
      <dgm:spPr/>
      <dgm:t>
        <a:bodyPr/>
        <a:lstStyle/>
        <a:p>
          <a:r>
            <a:rPr lang="en-US" dirty="0" smtClean="0">
              <a:solidFill>
                <a:schemeClr val="tx1"/>
              </a:solidFill>
            </a:rPr>
            <a:t>4. Data Review Worksheet</a:t>
          </a:r>
          <a:endParaRPr lang="en-US" dirty="0">
            <a:solidFill>
              <a:schemeClr val="tx1"/>
            </a:solidFill>
          </a:endParaRPr>
        </a:p>
      </dgm:t>
    </dgm:pt>
    <dgm:pt modelId="{3F367259-F575-4C1F-B193-96A9D82D0545}" type="parTrans" cxnId="{B44E0290-050E-47E1-BA4E-FDABE5F154BA}">
      <dgm:prSet/>
      <dgm:spPr/>
      <dgm:t>
        <a:bodyPr/>
        <a:lstStyle/>
        <a:p>
          <a:endParaRPr lang="en-US">
            <a:solidFill>
              <a:schemeClr val="tx1"/>
            </a:solidFill>
          </a:endParaRPr>
        </a:p>
      </dgm:t>
    </dgm:pt>
    <dgm:pt modelId="{EAC303EE-319D-4C39-8038-5D0BF4C7DFF9}" type="sibTrans" cxnId="{B44E0290-050E-47E1-BA4E-FDABE5F154BA}">
      <dgm:prSet/>
      <dgm:spPr>
        <a:solidFill>
          <a:srgbClr val="6F92A4"/>
        </a:solidFill>
        <a:ln w="28575">
          <a:solidFill>
            <a:srgbClr val="6F92A4"/>
          </a:solidFill>
        </a:ln>
      </dgm:spPr>
      <dgm:t>
        <a:bodyPr/>
        <a:lstStyle/>
        <a:p>
          <a:endParaRPr lang="en-US">
            <a:solidFill>
              <a:schemeClr val="tx1"/>
            </a:solidFill>
          </a:endParaRPr>
        </a:p>
      </dgm:t>
    </dgm:pt>
    <dgm:pt modelId="{FB63F6B0-EB1D-40A9-AEAA-E7137A1239D5}">
      <dgm:prSet phldrT="[Text]"/>
      <dgm:spPr/>
      <dgm:t>
        <a:bodyPr/>
        <a:lstStyle/>
        <a:p>
          <a:r>
            <a:rPr lang="en-US" dirty="0" smtClean="0">
              <a:solidFill>
                <a:schemeClr val="tx1"/>
              </a:solidFill>
            </a:rPr>
            <a:t>5. Gallery Walk</a:t>
          </a:r>
          <a:endParaRPr lang="en-US" dirty="0">
            <a:solidFill>
              <a:schemeClr val="tx1"/>
            </a:solidFill>
          </a:endParaRPr>
        </a:p>
      </dgm:t>
    </dgm:pt>
    <dgm:pt modelId="{17C7A223-9E0E-49F9-B2BB-F16BE6E4D165}" type="parTrans" cxnId="{C4597AFF-91D4-41A9-976A-61EB3EF0CB04}">
      <dgm:prSet/>
      <dgm:spPr/>
      <dgm:t>
        <a:bodyPr/>
        <a:lstStyle/>
        <a:p>
          <a:endParaRPr lang="en-US">
            <a:solidFill>
              <a:schemeClr val="tx1"/>
            </a:solidFill>
          </a:endParaRPr>
        </a:p>
      </dgm:t>
    </dgm:pt>
    <dgm:pt modelId="{EB26FE96-9AF5-456B-880D-60100AD27383}" type="sibTrans" cxnId="{C4597AFF-91D4-41A9-976A-61EB3EF0CB04}">
      <dgm:prSet/>
      <dgm:spPr>
        <a:solidFill>
          <a:srgbClr val="6F92A4"/>
        </a:solidFill>
        <a:ln w="28575">
          <a:solidFill>
            <a:srgbClr val="6F92A4"/>
          </a:solidFill>
        </a:ln>
      </dgm:spPr>
      <dgm:t>
        <a:bodyPr/>
        <a:lstStyle/>
        <a:p>
          <a:endParaRPr lang="en-US">
            <a:solidFill>
              <a:schemeClr val="tx1"/>
            </a:solidFill>
          </a:endParaRPr>
        </a:p>
      </dgm:t>
    </dgm:pt>
    <dgm:pt modelId="{4618B983-8DB9-4AC0-930E-0204B831B276}">
      <dgm:prSet phldrT="[Text]"/>
      <dgm:spPr/>
      <dgm:t>
        <a:bodyPr/>
        <a:lstStyle/>
        <a:p>
          <a:r>
            <a:rPr lang="en-US" dirty="0" smtClean="0">
              <a:solidFill>
                <a:schemeClr val="tx1"/>
              </a:solidFill>
            </a:rPr>
            <a:t>6. Small Group Discussion</a:t>
          </a:r>
          <a:endParaRPr lang="en-US" dirty="0">
            <a:solidFill>
              <a:schemeClr val="tx1"/>
            </a:solidFill>
          </a:endParaRPr>
        </a:p>
      </dgm:t>
    </dgm:pt>
    <dgm:pt modelId="{93D91522-4243-49E3-AD7F-E48F4BC37B1C}" type="parTrans" cxnId="{5BE20C17-3F23-4469-8ECC-F52F437FE416}">
      <dgm:prSet/>
      <dgm:spPr/>
      <dgm:t>
        <a:bodyPr/>
        <a:lstStyle/>
        <a:p>
          <a:endParaRPr lang="en-US">
            <a:solidFill>
              <a:schemeClr val="tx1"/>
            </a:solidFill>
          </a:endParaRPr>
        </a:p>
      </dgm:t>
    </dgm:pt>
    <dgm:pt modelId="{B23A631B-B97C-4988-815E-84EF9DD42BD4}" type="sibTrans" cxnId="{5BE20C17-3F23-4469-8ECC-F52F437FE416}">
      <dgm:prSet/>
      <dgm:spPr>
        <a:solidFill>
          <a:srgbClr val="6F92A4"/>
        </a:solidFill>
        <a:ln w="28575">
          <a:solidFill>
            <a:srgbClr val="6F92A4"/>
          </a:solidFill>
        </a:ln>
      </dgm:spPr>
      <dgm:t>
        <a:bodyPr/>
        <a:lstStyle/>
        <a:p>
          <a:endParaRPr lang="en-US">
            <a:solidFill>
              <a:schemeClr val="tx1"/>
            </a:solidFill>
          </a:endParaRPr>
        </a:p>
      </dgm:t>
    </dgm:pt>
    <dgm:pt modelId="{ADF51428-8C3C-4DC9-B598-3F755BAF9F75}">
      <dgm:prSet phldrT="[Text]"/>
      <dgm:spPr/>
      <dgm:t>
        <a:bodyPr/>
        <a:lstStyle/>
        <a:p>
          <a:r>
            <a:rPr lang="en-US" dirty="0" smtClean="0">
              <a:solidFill>
                <a:schemeClr val="tx1"/>
              </a:solidFill>
            </a:rPr>
            <a:t>7. Large Group Discussion</a:t>
          </a:r>
          <a:endParaRPr lang="en-US" dirty="0">
            <a:solidFill>
              <a:schemeClr val="tx1"/>
            </a:solidFill>
          </a:endParaRPr>
        </a:p>
      </dgm:t>
    </dgm:pt>
    <dgm:pt modelId="{5D4E7F58-8D8D-4464-BCDF-F18580A717B3}" type="parTrans" cxnId="{6E62A351-0424-4E39-ADA3-DBE4F92ED444}">
      <dgm:prSet/>
      <dgm:spPr/>
      <dgm:t>
        <a:bodyPr/>
        <a:lstStyle/>
        <a:p>
          <a:endParaRPr lang="en-US">
            <a:solidFill>
              <a:schemeClr val="tx1"/>
            </a:solidFill>
          </a:endParaRPr>
        </a:p>
      </dgm:t>
    </dgm:pt>
    <dgm:pt modelId="{B56FFCD7-4CA6-4B7A-B1AF-8D2FFB3B6141}" type="sibTrans" cxnId="{6E62A351-0424-4E39-ADA3-DBE4F92ED444}">
      <dgm:prSet/>
      <dgm:spPr/>
      <dgm:t>
        <a:bodyPr/>
        <a:lstStyle/>
        <a:p>
          <a:endParaRPr lang="en-US">
            <a:solidFill>
              <a:schemeClr val="tx1"/>
            </a:solidFill>
          </a:endParaRPr>
        </a:p>
      </dgm:t>
    </dgm:pt>
    <dgm:pt modelId="{0347BFA7-B217-4A80-8ADC-657583BA3EF6}">
      <dgm:prSet phldrT="[Text]"/>
      <dgm:spPr/>
      <dgm:t>
        <a:bodyPr/>
        <a:lstStyle/>
        <a:p>
          <a:r>
            <a:rPr lang="en-US" dirty="0" smtClean="0">
              <a:solidFill>
                <a:schemeClr val="tx1"/>
              </a:solidFill>
            </a:rPr>
            <a:t>8. Consolidate Ideas</a:t>
          </a:r>
          <a:endParaRPr lang="en-US" dirty="0">
            <a:solidFill>
              <a:schemeClr val="tx1"/>
            </a:solidFill>
          </a:endParaRPr>
        </a:p>
      </dgm:t>
    </dgm:pt>
    <dgm:pt modelId="{56E6BFCB-2DDD-4CCD-8C2A-AB6A022AC4CB}" type="parTrans" cxnId="{96C956D5-78F1-45A6-A5B8-51C3C46B9129}">
      <dgm:prSet/>
      <dgm:spPr/>
      <dgm:t>
        <a:bodyPr/>
        <a:lstStyle/>
        <a:p>
          <a:endParaRPr lang="en-US">
            <a:solidFill>
              <a:schemeClr val="tx1"/>
            </a:solidFill>
          </a:endParaRPr>
        </a:p>
      </dgm:t>
    </dgm:pt>
    <dgm:pt modelId="{96238AE3-497E-440E-A9D4-1DF938AC971D}" type="sibTrans" cxnId="{96C956D5-78F1-45A6-A5B8-51C3C46B9129}">
      <dgm:prSet/>
      <dgm:spPr>
        <a:solidFill>
          <a:srgbClr val="6F92A4"/>
        </a:solidFill>
        <a:ln w="28575">
          <a:solidFill>
            <a:srgbClr val="6F92A4"/>
          </a:solidFill>
        </a:ln>
      </dgm:spPr>
      <dgm:t>
        <a:bodyPr/>
        <a:lstStyle/>
        <a:p>
          <a:endParaRPr lang="en-US">
            <a:solidFill>
              <a:schemeClr val="tx1"/>
            </a:solidFill>
          </a:endParaRPr>
        </a:p>
      </dgm:t>
    </dgm:pt>
    <dgm:pt modelId="{7A571697-4E5C-456E-AB98-B97493EA3EDE}">
      <dgm:prSet phldrT="[Text]"/>
      <dgm:spPr/>
      <dgm:t>
        <a:bodyPr/>
        <a:lstStyle/>
        <a:p>
          <a:r>
            <a:rPr lang="en-US" dirty="0" smtClean="0">
              <a:solidFill>
                <a:schemeClr val="tx1"/>
              </a:solidFill>
            </a:rPr>
            <a:t>10. Identify Priority Issues</a:t>
          </a:r>
          <a:endParaRPr lang="en-US" dirty="0">
            <a:solidFill>
              <a:schemeClr val="tx1"/>
            </a:solidFill>
          </a:endParaRPr>
        </a:p>
      </dgm:t>
    </dgm:pt>
    <dgm:pt modelId="{146ED888-7A13-435A-B2AD-A0F06EC420E0}" type="parTrans" cxnId="{E55F8A91-A28C-4E45-8166-6604C5A73237}">
      <dgm:prSet/>
      <dgm:spPr/>
      <dgm:t>
        <a:bodyPr/>
        <a:lstStyle/>
        <a:p>
          <a:endParaRPr lang="en-US"/>
        </a:p>
      </dgm:t>
    </dgm:pt>
    <dgm:pt modelId="{CE3D7BD4-B491-4359-9796-A0E3B55DF0D6}" type="sibTrans" cxnId="{E55F8A91-A28C-4E45-8166-6604C5A73237}">
      <dgm:prSet/>
      <dgm:spPr/>
      <dgm:t>
        <a:bodyPr/>
        <a:lstStyle/>
        <a:p>
          <a:endParaRPr lang="en-US"/>
        </a:p>
      </dgm:t>
    </dgm:pt>
    <dgm:pt modelId="{66621DDD-0814-4402-BC67-813BF5C3003D}">
      <dgm:prSet phldrT="[Text]"/>
      <dgm:spPr/>
      <dgm:t>
        <a:bodyPr/>
        <a:lstStyle/>
        <a:p>
          <a:r>
            <a:rPr lang="en-US" dirty="0" smtClean="0">
              <a:solidFill>
                <a:schemeClr val="tx1"/>
              </a:solidFill>
            </a:rPr>
            <a:t>9. Resource Review</a:t>
          </a:r>
          <a:endParaRPr lang="en-US" dirty="0">
            <a:solidFill>
              <a:schemeClr val="tx1"/>
            </a:solidFill>
          </a:endParaRPr>
        </a:p>
      </dgm:t>
    </dgm:pt>
    <dgm:pt modelId="{4038977D-DBDE-4344-AE31-A7FD2A1E1A0E}" type="parTrans" cxnId="{026C1F68-AB10-4BED-8839-533EEEC86078}">
      <dgm:prSet/>
      <dgm:spPr/>
      <dgm:t>
        <a:bodyPr/>
        <a:lstStyle/>
        <a:p>
          <a:endParaRPr lang="en-US"/>
        </a:p>
      </dgm:t>
    </dgm:pt>
    <dgm:pt modelId="{8FA78E68-D786-4171-BFEA-94070EFF205C}" type="sibTrans" cxnId="{026C1F68-AB10-4BED-8839-533EEEC86078}">
      <dgm:prSet/>
      <dgm:spPr/>
      <dgm:t>
        <a:bodyPr/>
        <a:lstStyle/>
        <a:p>
          <a:endParaRPr lang="en-US"/>
        </a:p>
      </dgm:t>
    </dgm:pt>
    <dgm:pt modelId="{AABB89D9-0A20-402B-97AA-696D0CAB9688}" type="pres">
      <dgm:prSet presAssocID="{7CD1C3A1-4A52-44CF-A86D-EC2C34B8D8EA}" presName="Name0" presStyleCnt="0">
        <dgm:presLayoutVars>
          <dgm:dir/>
          <dgm:resizeHandles/>
        </dgm:presLayoutVars>
      </dgm:prSet>
      <dgm:spPr/>
      <dgm:t>
        <a:bodyPr/>
        <a:lstStyle/>
        <a:p>
          <a:endParaRPr lang="en-US"/>
        </a:p>
      </dgm:t>
    </dgm:pt>
    <dgm:pt modelId="{4C7E4D72-FF60-42B5-AFE6-8343556C7F81}" type="pres">
      <dgm:prSet presAssocID="{0C93DDFF-57D4-4D3E-8FFD-68211B840879}" presName="compNode" presStyleCnt="0"/>
      <dgm:spPr/>
    </dgm:pt>
    <dgm:pt modelId="{79ADA19E-642C-4801-BA49-86B1B06E14FA}" type="pres">
      <dgm:prSet presAssocID="{0C93DDFF-57D4-4D3E-8FFD-68211B840879}" presName="dummyConnPt" presStyleCnt="0"/>
      <dgm:spPr/>
    </dgm:pt>
    <dgm:pt modelId="{E0127176-EF23-4C2D-8210-456BF658BFD3}" type="pres">
      <dgm:prSet presAssocID="{0C93DDFF-57D4-4D3E-8FFD-68211B840879}" presName="node" presStyleLbl="node1" presStyleIdx="0" presStyleCnt="10">
        <dgm:presLayoutVars>
          <dgm:bulletEnabled val="1"/>
        </dgm:presLayoutVars>
      </dgm:prSet>
      <dgm:spPr/>
      <dgm:t>
        <a:bodyPr/>
        <a:lstStyle/>
        <a:p>
          <a:endParaRPr lang="en-US"/>
        </a:p>
      </dgm:t>
    </dgm:pt>
    <dgm:pt modelId="{20FBD88C-C341-452E-806F-7A997ECB6BD5}" type="pres">
      <dgm:prSet presAssocID="{286871B4-7775-499B-9B67-0A7A98FEDA02}" presName="sibTrans" presStyleLbl="bgSibTrans2D1" presStyleIdx="0" presStyleCnt="9"/>
      <dgm:spPr/>
      <dgm:t>
        <a:bodyPr/>
        <a:lstStyle/>
        <a:p>
          <a:endParaRPr lang="en-US"/>
        </a:p>
      </dgm:t>
    </dgm:pt>
    <dgm:pt modelId="{23365F18-285D-404E-AEDF-C5725D357EF9}" type="pres">
      <dgm:prSet presAssocID="{3569D48F-DCEB-4B7A-8A5C-1AFA07A9EA6F}" presName="compNode" presStyleCnt="0"/>
      <dgm:spPr/>
    </dgm:pt>
    <dgm:pt modelId="{82EEDD72-5DAC-44DF-A31C-018D25DB288D}" type="pres">
      <dgm:prSet presAssocID="{3569D48F-DCEB-4B7A-8A5C-1AFA07A9EA6F}" presName="dummyConnPt" presStyleCnt="0"/>
      <dgm:spPr/>
    </dgm:pt>
    <dgm:pt modelId="{4A8CC95A-0449-4EF1-B6DD-2E0DAD463E85}" type="pres">
      <dgm:prSet presAssocID="{3569D48F-DCEB-4B7A-8A5C-1AFA07A9EA6F}" presName="node" presStyleLbl="node1" presStyleIdx="1" presStyleCnt="10">
        <dgm:presLayoutVars>
          <dgm:bulletEnabled val="1"/>
        </dgm:presLayoutVars>
      </dgm:prSet>
      <dgm:spPr/>
      <dgm:t>
        <a:bodyPr/>
        <a:lstStyle/>
        <a:p>
          <a:endParaRPr lang="en-US"/>
        </a:p>
      </dgm:t>
    </dgm:pt>
    <dgm:pt modelId="{D4BD72DE-E78C-459E-A5A2-D098957F8078}" type="pres">
      <dgm:prSet presAssocID="{9482F34C-205E-4D2B-9F87-CA130BCD62B6}" presName="sibTrans" presStyleLbl="bgSibTrans2D1" presStyleIdx="1" presStyleCnt="9"/>
      <dgm:spPr/>
      <dgm:t>
        <a:bodyPr/>
        <a:lstStyle/>
        <a:p>
          <a:endParaRPr lang="en-US"/>
        </a:p>
      </dgm:t>
    </dgm:pt>
    <dgm:pt modelId="{2EB778A6-438F-49F3-B4FF-E83C8B16E769}" type="pres">
      <dgm:prSet presAssocID="{35A197AA-09DB-47FA-B35C-317137FE37B8}" presName="compNode" presStyleCnt="0"/>
      <dgm:spPr/>
    </dgm:pt>
    <dgm:pt modelId="{08689249-59A0-457C-B849-E2BF73DAF5A9}" type="pres">
      <dgm:prSet presAssocID="{35A197AA-09DB-47FA-B35C-317137FE37B8}" presName="dummyConnPt" presStyleCnt="0"/>
      <dgm:spPr/>
    </dgm:pt>
    <dgm:pt modelId="{B61E479A-25C3-423E-B54B-6F024A443D57}" type="pres">
      <dgm:prSet presAssocID="{35A197AA-09DB-47FA-B35C-317137FE37B8}" presName="node" presStyleLbl="node1" presStyleIdx="2" presStyleCnt="10">
        <dgm:presLayoutVars>
          <dgm:bulletEnabled val="1"/>
        </dgm:presLayoutVars>
      </dgm:prSet>
      <dgm:spPr/>
      <dgm:t>
        <a:bodyPr/>
        <a:lstStyle/>
        <a:p>
          <a:endParaRPr lang="en-US"/>
        </a:p>
      </dgm:t>
    </dgm:pt>
    <dgm:pt modelId="{8EE5E5A3-FF3C-4FBE-98BD-2BA79E2985BB}" type="pres">
      <dgm:prSet presAssocID="{7CC1D195-4817-443B-ADDB-15ADD8E6EE63}" presName="sibTrans" presStyleLbl="bgSibTrans2D1" presStyleIdx="2" presStyleCnt="9"/>
      <dgm:spPr/>
      <dgm:t>
        <a:bodyPr/>
        <a:lstStyle/>
        <a:p>
          <a:endParaRPr lang="en-US"/>
        </a:p>
      </dgm:t>
    </dgm:pt>
    <dgm:pt modelId="{8039B207-4F55-4972-BDBD-64963654724F}" type="pres">
      <dgm:prSet presAssocID="{0A5E6B47-49A7-4ED8-A75C-6154D2FAF37C}" presName="compNode" presStyleCnt="0"/>
      <dgm:spPr/>
    </dgm:pt>
    <dgm:pt modelId="{A9A05487-3934-4521-B1B6-BD54CF472A3D}" type="pres">
      <dgm:prSet presAssocID="{0A5E6B47-49A7-4ED8-A75C-6154D2FAF37C}" presName="dummyConnPt" presStyleCnt="0"/>
      <dgm:spPr/>
    </dgm:pt>
    <dgm:pt modelId="{71197CB8-4BB3-4E43-932D-01EB0026AB34}" type="pres">
      <dgm:prSet presAssocID="{0A5E6B47-49A7-4ED8-A75C-6154D2FAF37C}" presName="node" presStyleLbl="node1" presStyleIdx="3" presStyleCnt="10">
        <dgm:presLayoutVars>
          <dgm:bulletEnabled val="1"/>
        </dgm:presLayoutVars>
      </dgm:prSet>
      <dgm:spPr/>
      <dgm:t>
        <a:bodyPr/>
        <a:lstStyle/>
        <a:p>
          <a:endParaRPr lang="en-US"/>
        </a:p>
      </dgm:t>
    </dgm:pt>
    <dgm:pt modelId="{42EF5099-CF51-43B2-B0AD-F9A8DECFB9EB}" type="pres">
      <dgm:prSet presAssocID="{EAC303EE-319D-4C39-8038-5D0BF4C7DFF9}" presName="sibTrans" presStyleLbl="bgSibTrans2D1" presStyleIdx="3" presStyleCnt="9"/>
      <dgm:spPr/>
      <dgm:t>
        <a:bodyPr/>
        <a:lstStyle/>
        <a:p>
          <a:endParaRPr lang="en-US"/>
        </a:p>
      </dgm:t>
    </dgm:pt>
    <dgm:pt modelId="{8A945006-8340-4B04-9848-A9BF427131E5}" type="pres">
      <dgm:prSet presAssocID="{FB63F6B0-EB1D-40A9-AEAA-E7137A1239D5}" presName="compNode" presStyleCnt="0"/>
      <dgm:spPr/>
    </dgm:pt>
    <dgm:pt modelId="{488516B2-1387-41C5-9975-C2B211B9DDF1}" type="pres">
      <dgm:prSet presAssocID="{FB63F6B0-EB1D-40A9-AEAA-E7137A1239D5}" presName="dummyConnPt" presStyleCnt="0"/>
      <dgm:spPr/>
    </dgm:pt>
    <dgm:pt modelId="{0275F305-5E1F-4622-BC28-B7B46497AF55}" type="pres">
      <dgm:prSet presAssocID="{FB63F6B0-EB1D-40A9-AEAA-E7137A1239D5}" presName="node" presStyleLbl="node1" presStyleIdx="4" presStyleCnt="10">
        <dgm:presLayoutVars>
          <dgm:bulletEnabled val="1"/>
        </dgm:presLayoutVars>
      </dgm:prSet>
      <dgm:spPr/>
      <dgm:t>
        <a:bodyPr/>
        <a:lstStyle/>
        <a:p>
          <a:endParaRPr lang="en-US"/>
        </a:p>
      </dgm:t>
    </dgm:pt>
    <dgm:pt modelId="{AA6FEA28-1A59-4D53-A407-1FEEB29DB888}" type="pres">
      <dgm:prSet presAssocID="{EB26FE96-9AF5-456B-880D-60100AD27383}" presName="sibTrans" presStyleLbl="bgSibTrans2D1" presStyleIdx="4" presStyleCnt="9"/>
      <dgm:spPr/>
      <dgm:t>
        <a:bodyPr/>
        <a:lstStyle/>
        <a:p>
          <a:endParaRPr lang="en-US"/>
        </a:p>
      </dgm:t>
    </dgm:pt>
    <dgm:pt modelId="{B2DB3A4E-6F8E-4731-8F92-EFF2C183971C}" type="pres">
      <dgm:prSet presAssocID="{4618B983-8DB9-4AC0-930E-0204B831B276}" presName="compNode" presStyleCnt="0"/>
      <dgm:spPr/>
    </dgm:pt>
    <dgm:pt modelId="{88FE4B65-E162-4298-9A10-08B6F215A676}" type="pres">
      <dgm:prSet presAssocID="{4618B983-8DB9-4AC0-930E-0204B831B276}" presName="dummyConnPt" presStyleCnt="0"/>
      <dgm:spPr/>
    </dgm:pt>
    <dgm:pt modelId="{6D56866E-B748-4AB5-826C-184DE3BE6EDF}" type="pres">
      <dgm:prSet presAssocID="{4618B983-8DB9-4AC0-930E-0204B831B276}" presName="node" presStyleLbl="node1" presStyleIdx="5" presStyleCnt="10">
        <dgm:presLayoutVars>
          <dgm:bulletEnabled val="1"/>
        </dgm:presLayoutVars>
      </dgm:prSet>
      <dgm:spPr/>
      <dgm:t>
        <a:bodyPr/>
        <a:lstStyle/>
        <a:p>
          <a:endParaRPr lang="en-US"/>
        </a:p>
      </dgm:t>
    </dgm:pt>
    <dgm:pt modelId="{00258F56-09EC-4297-8B7A-AC030D2F6B00}" type="pres">
      <dgm:prSet presAssocID="{B23A631B-B97C-4988-815E-84EF9DD42BD4}" presName="sibTrans" presStyleLbl="bgSibTrans2D1" presStyleIdx="5" presStyleCnt="9"/>
      <dgm:spPr/>
      <dgm:t>
        <a:bodyPr/>
        <a:lstStyle/>
        <a:p>
          <a:endParaRPr lang="en-US"/>
        </a:p>
      </dgm:t>
    </dgm:pt>
    <dgm:pt modelId="{CC63873E-846B-4714-AF33-00DE3787549E}" type="pres">
      <dgm:prSet presAssocID="{ADF51428-8C3C-4DC9-B598-3F755BAF9F75}" presName="compNode" presStyleCnt="0"/>
      <dgm:spPr/>
    </dgm:pt>
    <dgm:pt modelId="{3556B752-5208-4E86-89E3-F15C30BE9F71}" type="pres">
      <dgm:prSet presAssocID="{ADF51428-8C3C-4DC9-B598-3F755BAF9F75}" presName="dummyConnPt" presStyleCnt="0"/>
      <dgm:spPr/>
    </dgm:pt>
    <dgm:pt modelId="{3CD40E51-DDC7-43BF-8A93-D0D06BF78573}" type="pres">
      <dgm:prSet presAssocID="{ADF51428-8C3C-4DC9-B598-3F755BAF9F75}" presName="node" presStyleLbl="node1" presStyleIdx="6" presStyleCnt="10">
        <dgm:presLayoutVars>
          <dgm:bulletEnabled val="1"/>
        </dgm:presLayoutVars>
      </dgm:prSet>
      <dgm:spPr/>
      <dgm:t>
        <a:bodyPr/>
        <a:lstStyle/>
        <a:p>
          <a:endParaRPr lang="en-US"/>
        </a:p>
      </dgm:t>
    </dgm:pt>
    <dgm:pt modelId="{519225AD-84DE-4578-BDD9-78B5D0BD6DD9}" type="pres">
      <dgm:prSet presAssocID="{B56FFCD7-4CA6-4B7A-B1AF-8D2FFB3B6141}" presName="sibTrans" presStyleLbl="bgSibTrans2D1" presStyleIdx="6" presStyleCnt="9"/>
      <dgm:spPr/>
      <dgm:t>
        <a:bodyPr/>
        <a:lstStyle/>
        <a:p>
          <a:endParaRPr lang="en-US"/>
        </a:p>
      </dgm:t>
    </dgm:pt>
    <dgm:pt modelId="{84ADE2CC-A064-49B3-BA21-0FDD393DF516}" type="pres">
      <dgm:prSet presAssocID="{0347BFA7-B217-4A80-8ADC-657583BA3EF6}" presName="compNode" presStyleCnt="0"/>
      <dgm:spPr/>
    </dgm:pt>
    <dgm:pt modelId="{6F422D81-C38A-444A-8176-7F7BCCF43C42}" type="pres">
      <dgm:prSet presAssocID="{0347BFA7-B217-4A80-8ADC-657583BA3EF6}" presName="dummyConnPt" presStyleCnt="0"/>
      <dgm:spPr/>
    </dgm:pt>
    <dgm:pt modelId="{6CC1BDAB-A132-4ADA-845D-567CA55ED8D7}" type="pres">
      <dgm:prSet presAssocID="{0347BFA7-B217-4A80-8ADC-657583BA3EF6}" presName="node" presStyleLbl="node1" presStyleIdx="7" presStyleCnt="10">
        <dgm:presLayoutVars>
          <dgm:bulletEnabled val="1"/>
        </dgm:presLayoutVars>
      </dgm:prSet>
      <dgm:spPr/>
      <dgm:t>
        <a:bodyPr/>
        <a:lstStyle/>
        <a:p>
          <a:endParaRPr lang="en-US"/>
        </a:p>
      </dgm:t>
    </dgm:pt>
    <dgm:pt modelId="{025F1F0D-B7AC-483F-AAEE-949DF8C87C2D}" type="pres">
      <dgm:prSet presAssocID="{96238AE3-497E-440E-A9D4-1DF938AC971D}" presName="sibTrans" presStyleLbl="bgSibTrans2D1" presStyleIdx="7" presStyleCnt="9"/>
      <dgm:spPr/>
      <dgm:t>
        <a:bodyPr/>
        <a:lstStyle/>
        <a:p>
          <a:endParaRPr lang="en-US"/>
        </a:p>
      </dgm:t>
    </dgm:pt>
    <dgm:pt modelId="{C9CC9F4F-9842-4698-9307-E5CDD9B00858}" type="pres">
      <dgm:prSet presAssocID="{66621DDD-0814-4402-BC67-813BF5C3003D}" presName="compNode" presStyleCnt="0"/>
      <dgm:spPr/>
    </dgm:pt>
    <dgm:pt modelId="{35106DD2-EE10-4715-9CBA-29F21998A455}" type="pres">
      <dgm:prSet presAssocID="{66621DDD-0814-4402-BC67-813BF5C3003D}" presName="dummyConnPt" presStyleCnt="0"/>
      <dgm:spPr/>
    </dgm:pt>
    <dgm:pt modelId="{0860B1E7-9236-4D65-9734-30F6C5821504}" type="pres">
      <dgm:prSet presAssocID="{66621DDD-0814-4402-BC67-813BF5C3003D}" presName="node" presStyleLbl="node1" presStyleIdx="8" presStyleCnt="10">
        <dgm:presLayoutVars>
          <dgm:bulletEnabled val="1"/>
        </dgm:presLayoutVars>
      </dgm:prSet>
      <dgm:spPr/>
      <dgm:t>
        <a:bodyPr/>
        <a:lstStyle/>
        <a:p>
          <a:endParaRPr lang="en-US"/>
        </a:p>
      </dgm:t>
    </dgm:pt>
    <dgm:pt modelId="{36329CEA-B12A-4649-998A-899097C43AA9}" type="pres">
      <dgm:prSet presAssocID="{8FA78E68-D786-4171-BFEA-94070EFF205C}" presName="sibTrans" presStyleLbl="bgSibTrans2D1" presStyleIdx="8" presStyleCnt="9"/>
      <dgm:spPr/>
      <dgm:t>
        <a:bodyPr/>
        <a:lstStyle/>
        <a:p>
          <a:endParaRPr lang="en-US"/>
        </a:p>
      </dgm:t>
    </dgm:pt>
    <dgm:pt modelId="{B5549ACC-37E5-45BC-BBB4-C7AC848E6267}" type="pres">
      <dgm:prSet presAssocID="{7A571697-4E5C-456E-AB98-B97493EA3EDE}" presName="compNode" presStyleCnt="0"/>
      <dgm:spPr/>
    </dgm:pt>
    <dgm:pt modelId="{A856D016-B19A-4B73-8CA0-96707C92E93E}" type="pres">
      <dgm:prSet presAssocID="{7A571697-4E5C-456E-AB98-B97493EA3EDE}" presName="dummyConnPt" presStyleCnt="0"/>
      <dgm:spPr/>
    </dgm:pt>
    <dgm:pt modelId="{F1E2B5F6-88BA-438C-B9E7-D7381D6A0247}" type="pres">
      <dgm:prSet presAssocID="{7A571697-4E5C-456E-AB98-B97493EA3EDE}" presName="node" presStyleLbl="node1" presStyleIdx="9" presStyleCnt="10">
        <dgm:presLayoutVars>
          <dgm:bulletEnabled val="1"/>
        </dgm:presLayoutVars>
      </dgm:prSet>
      <dgm:spPr/>
      <dgm:t>
        <a:bodyPr/>
        <a:lstStyle/>
        <a:p>
          <a:endParaRPr lang="en-US"/>
        </a:p>
      </dgm:t>
    </dgm:pt>
  </dgm:ptLst>
  <dgm:cxnLst>
    <dgm:cxn modelId="{E4A5F207-5CB8-4C3D-811C-CAFD1EE743DD}" type="presOf" srcId="{B23A631B-B97C-4988-815E-84EF9DD42BD4}" destId="{00258F56-09EC-4297-8B7A-AC030D2F6B00}" srcOrd="0" destOrd="0" presId="urn:microsoft.com/office/officeart/2005/8/layout/bProcess4"/>
    <dgm:cxn modelId="{B44E0290-050E-47E1-BA4E-FDABE5F154BA}" srcId="{7CD1C3A1-4A52-44CF-A86D-EC2C34B8D8EA}" destId="{0A5E6B47-49A7-4ED8-A75C-6154D2FAF37C}" srcOrd="3" destOrd="0" parTransId="{3F367259-F575-4C1F-B193-96A9D82D0545}" sibTransId="{EAC303EE-319D-4C39-8038-5D0BF4C7DFF9}"/>
    <dgm:cxn modelId="{51D378E7-1D8E-4906-9480-2DDA179DCD17}" type="presOf" srcId="{96238AE3-497E-440E-A9D4-1DF938AC971D}" destId="{025F1F0D-B7AC-483F-AAEE-949DF8C87C2D}" srcOrd="0" destOrd="0" presId="urn:microsoft.com/office/officeart/2005/8/layout/bProcess4"/>
    <dgm:cxn modelId="{96C956D5-78F1-45A6-A5B8-51C3C46B9129}" srcId="{7CD1C3A1-4A52-44CF-A86D-EC2C34B8D8EA}" destId="{0347BFA7-B217-4A80-8ADC-657583BA3EF6}" srcOrd="7" destOrd="0" parTransId="{56E6BFCB-2DDD-4CCD-8C2A-AB6A022AC4CB}" sibTransId="{96238AE3-497E-440E-A9D4-1DF938AC971D}"/>
    <dgm:cxn modelId="{C4597AFF-91D4-41A9-976A-61EB3EF0CB04}" srcId="{7CD1C3A1-4A52-44CF-A86D-EC2C34B8D8EA}" destId="{FB63F6B0-EB1D-40A9-AEAA-E7137A1239D5}" srcOrd="4" destOrd="0" parTransId="{17C7A223-9E0E-49F9-B2BB-F16BE6E4D165}" sibTransId="{EB26FE96-9AF5-456B-880D-60100AD27383}"/>
    <dgm:cxn modelId="{050B9E4F-1615-4BF8-B8F8-7C8CA73C7807}" srcId="{7CD1C3A1-4A52-44CF-A86D-EC2C34B8D8EA}" destId="{3569D48F-DCEB-4B7A-8A5C-1AFA07A9EA6F}" srcOrd="1" destOrd="0" parTransId="{69BCE991-84F3-4E68-85C9-636389E1C993}" sibTransId="{9482F34C-205E-4D2B-9F87-CA130BCD62B6}"/>
    <dgm:cxn modelId="{0E6D1011-27A6-434E-AC81-BCA1AEC79A1B}" type="presOf" srcId="{7CC1D195-4817-443B-ADDB-15ADD8E6EE63}" destId="{8EE5E5A3-FF3C-4FBE-98BD-2BA79E2985BB}" srcOrd="0" destOrd="0" presId="urn:microsoft.com/office/officeart/2005/8/layout/bProcess4"/>
    <dgm:cxn modelId="{5BE20C17-3F23-4469-8ECC-F52F437FE416}" srcId="{7CD1C3A1-4A52-44CF-A86D-EC2C34B8D8EA}" destId="{4618B983-8DB9-4AC0-930E-0204B831B276}" srcOrd="5" destOrd="0" parTransId="{93D91522-4243-49E3-AD7F-E48F4BC37B1C}" sibTransId="{B23A631B-B97C-4988-815E-84EF9DD42BD4}"/>
    <dgm:cxn modelId="{D912CDB9-E5E3-4DA2-BF25-EF8ABE8E2BDD}" type="presOf" srcId="{286871B4-7775-499B-9B67-0A7A98FEDA02}" destId="{20FBD88C-C341-452E-806F-7A997ECB6BD5}" srcOrd="0" destOrd="0" presId="urn:microsoft.com/office/officeart/2005/8/layout/bProcess4"/>
    <dgm:cxn modelId="{7129153A-13FE-4EB5-ADCC-2D8A6E0538A4}" type="presOf" srcId="{3569D48F-DCEB-4B7A-8A5C-1AFA07A9EA6F}" destId="{4A8CC95A-0449-4EF1-B6DD-2E0DAD463E85}" srcOrd="0" destOrd="0" presId="urn:microsoft.com/office/officeart/2005/8/layout/bProcess4"/>
    <dgm:cxn modelId="{AC753E89-52E8-4C9A-906E-9AD512AEDC30}" type="presOf" srcId="{4618B983-8DB9-4AC0-930E-0204B831B276}" destId="{6D56866E-B748-4AB5-826C-184DE3BE6EDF}" srcOrd="0" destOrd="0" presId="urn:microsoft.com/office/officeart/2005/8/layout/bProcess4"/>
    <dgm:cxn modelId="{D429DD2A-1833-45D1-B804-B1C8F0ABDA16}" type="presOf" srcId="{0A5E6B47-49A7-4ED8-A75C-6154D2FAF37C}" destId="{71197CB8-4BB3-4E43-932D-01EB0026AB34}" srcOrd="0" destOrd="0" presId="urn:microsoft.com/office/officeart/2005/8/layout/bProcess4"/>
    <dgm:cxn modelId="{071D233A-BB27-49A1-AC90-6B25492438A1}" type="presOf" srcId="{EB26FE96-9AF5-456B-880D-60100AD27383}" destId="{AA6FEA28-1A59-4D53-A407-1FEEB29DB888}" srcOrd="0" destOrd="0" presId="urn:microsoft.com/office/officeart/2005/8/layout/bProcess4"/>
    <dgm:cxn modelId="{27895093-3F2F-4CD8-BE22-35ADFC89EE52}" type="presOf" srcId="{7A571697-4E5C-456E-AB98-B97493EA3EDE}" destId="{F1E2B5F6-88BA-438C-B9E7-D7381D6A0247}" srcOrd="0" destOrd="0" presId="urn:microsoft.com/office/officeart/2005/8/layout/bProcess4"/>
    <dgm:cxn modelId="{026C1F68-AB10-4BED-8839-533EEEC86078}" srcId="{7CD1C3A1-4A52-44CF-A86D-EC2C34B8D8EA}" destId="{66621DDD-0814-4402-BC67-813BF5C3003D}" srcOrd="8" destOrd="0" parTransId="{4038977D-DBDE-4344-AE31-A7FD2A1E1A0E}" sibTransId="{8FA78E68-D786-4171-BFEA-94070EFF205C}"/>
    <dgm:cxn modelId="{2A0BC1E5-BEED-4F95-9F07-3CACB362B5D3}" type="presOf" srcId="{7CD1C3A1-4A52-44CF-A86D-EC2C34B8D8EA}" destId="{AABB89D9-0A20-402B-97AA-696D0CAB9688}" srcOrd="0" destOrd="0" presId="urn:microsoft.com/office/officeart/2005/8/layout/bProcess4"/>
    <dgm:cxn modelId="{9B9D58D2-FE22-4A63-9EA8-9BBE464CF23A}" type="presOf" srcId="{0347BFA7-B217-4A80-8ADC-657583BA3EF6}" destId="{6CC1BDAB-A132-4ADA-845D-567CA55ED8D7}" srcOrd="0" destOrd="0" presId="urn:microsoft.com/office/officeart/2005/8/layout/bProcess4"/>
    <dgm:cxn modelId="{95E3E863-C9BA-4A9B-91A7-A7A3D52515BD}" type="presOf" srcId="{0C93DDFF-57D4-4D3E-8FFD-68211B840879}" destId="{E0127176-EF23-4C2D-8210-456BF658BFD3}" srcOrd="0" destOrd="0" presId="urn:microsoft.com/office/officeart/2005/8/layout/bProcess4"/>
    <dgm:cxn modelId="{D3B89637-4F28-4F60-BBAD-184879F41247}" type="presOf" srcId="{8FA78E68-D786-4171-BFEA-94070EFF205C}" destId="{36329CEA-B12A-4649-998A-899097C43AA9}" srcOrd="0" destOrd="0" presId="urn:microsoft.com/office/officeart/2005/8/layout/bProcess4"/>
    <dgm:cxn modelId="{6E62A351-0424-4E39-ADA3-DBE4F92ED444}" srcId="{7CD1C3A1-4A52-44CF-A86D-EC2C34B8D8EA}" destId="{ADF51428-8C3C-4DC9-B598-3F755BAF9F75}" srcOrd="6" destOrd="0" parTransId="{5D4E7F58-8D8D-4464-BCDF-F18580A717B3}" sibTransId="{B56FFCD7-4CA6-4B7A-B1AF-8D2FFB3B6141}"/>
    <dgm:cxn modelId="{2D4F6789-0B41-49E4-BEA6-161E2D7468E8}" type="presOf" srcId="{35A197AA-09DB-47FA-B35C-317137FE37B8}" destId="{B61E479A-25C3-423E-B54B-6F024A443D57}" srcOrd="0" destOrd="0" presId="urn:microsoft.com/office/officeart/2005/8/layout/bProcess4"/>
    <dgm:cxn modelId="{C7B0ECB8-37CF-4B16-980D-DE6B8ED3F584}" type="presOf" srcId="{66621DDD-0814-4402-BC67-813BF5C3003D}" destId="{0860B1E7-9236-4D65-9734-30F6C5821504}" srcOrd="0" destOrd="0" presId="urn:microsoft.com/office/officeart/2005/8/layout/bProcess4"/>
    <dgm:cxn modelId="{3E82C83B-6E74-4DC1-A882-9FE89DBAC0C2}" type="presOf" srcId="{9482F34C-205E-4D2B-9F87-CA130BCD62B6}" destId="{D4BD72DE-E78C-459E-A5A2-D098957F8078}" srcOrd="0" destOrd="0" presId="urn:microsoft.com/office/officeart/2005/8/layout/bProcess4"/>
    <dgm:cxn modelId="{F32DE71E-21BF-4225-843D-8AC3B68EC8F7}" srcId="{7CD1C3A1-4A52-44CF-A86D-EC2C34B8D8EA}" destId="{0C93DDFF-57D4-4D3E-8FFD-68211B840879}" srcOrd="0" destOrd="0" parTransId="{85696897-5217-4456-8E01-49F1886ABB4A}" sibTransId="{286871B4-7775-499B-9B67-0A7A98FEDA02}"/>
    <dgm:cxn modelId="{06F99C07-96BC-42F5-844D-5437E38DA6CC}" type="presOf" srcId="{FB63F6B0-EB1D-40A9-AEAA-E7137A1239D5}" destId="{0275F305-5E1F-4622-BC28-B7B46497AF55}" srcOrd="0" destOrd="0" presId="urn:microsoft.com/office/officeart/2005/8/layout/bProcess4"/>
    <dgm:cxn modelId="{25152A64-4D25-4FA8-B784-3971AC374988}" type="presOf" srcId="{B56FFCD7-4CA6-4B7A-B1AF-8D2FFB3B6141}" destId="{519225AD-84DE-4578-BDD9-78B5D0BD6DD9}" srcOrd="0" destOrd="0" presId="urn:microsoft.com/office/officeart/2005/8/layout/bProcess4"/>
    <dgm:cxn modelId="{E55F8A91-A28C-4E45-8166-6604C5A73237}" srcId="{7CD1C3A1-4A52-44CF-A86D-EC2C34B8D8EA}" destId="{7A571697-4E5C-456E-AB98-B97493EA3EDE}" srcOrd="9" destOrd="0" parTransId="{146ED888-7A13-435A-B2AD-A0F06EC420E0}" sibTransId="{CE3D7BD4-B491-4359-9796-A0E3B55DF0D6}"/>
    <dgm:cxn modelId="{8396FE2E-9F53-4423-BF10-370B801C63FF}" type="presOf" srcId="{EAC303EE-319D-4C39-8038-5D0BF4C7DFF9}" destId="{42EF5099-CF51-43B2-B0AD-F9A8DECFB9EB}" srcOrd="0" destOrd="0" presId="urn:microsoft.com/office/officeart/2005/8/layout/bProcess4"/>
    <dgm:cxn modelId="{9753C3CF-2883-4AF7-A479-2441D004D0E7}" srcId="{7CD1C3A1-4A52-44CF-A86D-EC2C34B8D8EA}" destId="{35A197AA-09DB-47FA-B35C-317137FE37B8}" srcOrd="2" destOrd="0" parTransId="{E6D388CE-2F37-4380-8DD0-DA6624C5DBD9}" sibTransId="{7CC1D195-4817-443B-ADDB-15ADD8E6EE63}"/>
    <dgm:cxn modelId="{55D8F131-DFF3-4793-B94A-A31396FE833B}" type="presOf" srcId="{ADF51428-8C3C-4DC9-B598-3F755BAF9F75}" destId="{3CD40E51-DDC7-43BF-8A93-D0D06BF78573}" srcOrd="0" destOrd="0" presId="urn:microsoft.com/office/officeart/2005/8/layout/bProcess4"/>
    <dgm:cxn modelId="{A5DA4B0F-A057-4320-B1BC-0AA71967F161}" type="presParOf" srcId="{AABB89D9-0A20-402B-97AA-696D0CAB9688}" destId="{4C7E4D72-FF60-42B5-AFE6-8343556C7F81}" srcOrd="0" destOrd="0" presId="urn:microsoft.com/office/officeart/2005/8/layout/bProcess4"/>
    <dgm:cxn modelId="{49812EA3-69DB-416A-BA70-3B842F85EECB}" type="presParOf" srcId="{4C7E4D72-FF60-42B5-AFE6-8343556C7F81}" destId="{79ADA19E-642C-4801-BA49-86B1B06E14FA}" srcOrd="0" destOrd="0" presId="urn:microsoft.com/office/officeart/2005/8/layout/bProcess4"/>
    <dgm:cxn modelId="{3F92CB78-9643-4D36-A558-633FD1DDE293}" type="presParOf" srcId="{4C7E4D72-FF60-42B5-AFE6-8343556C7F81}" destId="{E0127176-EF23-4C2D-8210-456BF658BFD3}" srcOrd="1" destOrd="0" presId="urn:microsoft.com/office/officeart/2005/8/layout/bProcess4"/>
    <dgm:cxn modelId="{1F436EE7-3640-4A65-ABAD-0D595386A494}" type="presParOf" srcId="{AABB89D9-0A20-402B-97AA-696D0CAB9688}" destId="{20FBD88C-C341-452E-806F-7A997ECB6BD5}" srcOrd="1" destOrd="0" presId="urn:microsoft.com/office/officeart/2005/8/layout/bProcess4"/>
    <dgm:cxn modelId="{62A01CC4-59B4-4331-A606-F44951621ECB}" type="presParOf" srcId="{AABB89D9-0A20-402B-97AA-696D0CAB9688}" destId="{23365F18-285D-404E-AEDF-C5725D357EF9}" srcOrd="2" destOrd="0" presId="urn:microsoft.com/office/officeart/2005/8/layout/bProcess4"/>
    <dgm:cxn modelId="{CA2DE811-8EE1-467D-86F3-EEAB7153054B}" type="presParOf" srcId="{23365F18-285D-404E-AEDF-C5725D357EF9}" destId="{82EEDD72-5DAC-44DF-A31C-018D25DB288D}" srcOrd="0" destOrd="0" presId="urn:microsoft.com/office/officeart/2005/8/layout/bProcess4"/>
    <dgm:cxn modelId="{9A965AB4-B38E-4F2C-9431-22D785B62722}" type="presParOf" srcId="{23365F18-285D-404E-AEDF-C5725D357EF9}" destId="{4A8CC95A-0449-4EF1-B6DD-2E0DAD463E85}" srcOrd="1" destOrd="0" presId="urn:microsoft.com/office/officeart/2005/8/layout/bProcess4"/>
    <dgm:cxn modelId="{F58EFEEA-45D1-4138-80F4-34A00F3E09ED}" type="presParOf" srcId="{AABB89D9-0A20-402B-97AA-696D0CAB9688}" destId="{D4BD72DE-E78C-459E-A5A2-D098957F8078}" srcOrd="3" destOrd="0" presId="urn:microsoft.com/office/officeart/2005/8/layout/bProcess4"/>
    <dgm:cxn modelId="{39AF59B1-E9AC-4C25-9E8A-328B6032A387}" type="presParOf" srcId="{AABB89D9-0A20-402B-97AA-696D0CAB9688}" destId="{2EB778A6-438F-49F3-B4FF-E83C8B16E769}" srcOrd="4" destOrd="0" presId="urn:microsoft.com/office/officeart/2005/8/layout/bProcess4"/>
    <dgm:cxn modelId="{D9DD281F-AE25-4510-9733-8B7E882DABAC}" type="presParOf" srcId="{2EB778A6-438F-49F3-B4FF-E83C8B16E769}" destId="{08689249-59A0-457C-B849-E2BF73DAF5A9}" srcOrd="0" destOrd="0" presId="urn:microsoft.com/office/officeart/2005/8/layout/bProcess4"/>
    <dgm:cxn modelId="{93A379BC-3775-4CC6-A2AF-AAC2C4058025}" type="presParOf" srcId="{2EB778A6-438F-49F3-B4FF-E83C8B16E769}" destId="{B61E479A-25C3-423E-B54B-6F024A443D57}" srcOrd="1" destOrd="0" presId="urn:microsoft.com/office/officeart/2005/8/layout/bProcess4"/>
    <dgm:cxn modelId="{E3CBDDFA-1DD9-431E-9CAA-CF04698BA2C8}" type="presParOf" srcId="{AABB89D9-0A20-402B-97AA-696D0CAB9688}" destId="{8EE5E5A3-FF3C-4FBE-98BD-2BA79E2985BB}" srcOrd="5" destOrd="0" presId="urn:microsoft.com/office/officeart/2005/8/layout/bProcess4"/>
    <dgm:cxn modelId="{2C749437-EF0A-46B9-BCB9-139800D934C6}" type="presParOf" srcId="{AABB89D9-0A20-402B-97AA-696D0CAB9688}" destId="{8039B207-4F55-4972-BDBD-64963654724F}" srcOrd="6" destOrd="0" presId="urn:microsoft.com/office/officeart/2005/8/layout/bProcess4"/>
    <dgm:cxn modelId="{09E14D49-8C6E-4084-BCA6-C60720F93607}" type="presParOf" srcId="{8039B207-4F55-4972-BDBD-64963654724F}" destId="{A9A05487-3934-4521-B1B6-BD54CF472A3D}" srcOrd="0" destOrd="0" presId="urn:microsoft.com/office/officeart/2005/8/layout/bProcess4"/>
    <dgm:cxn modelId="{04172A4F-3883-429D-9B4A-86652F2D0AF9}" type="presParOf" srcId="{8039B207-4F55-4972-BDBD-64963654724F}" destId="{71197CB8-4BB3-4E43-932D-01EB0026AB34}" srcOrd="1" destOrd="0" presId="urn:microsoft.com/office/officeart/2005/8/layout/bProcess4"/>
    <dgm:cxn modelId="{FFD30691-A75F-472D-B769-D8CCAFBF253E}" type="presParOf" srcId="{AABB89D9-0A20-402B-97AA-696D0CAB9688}" destId="{42EF5099-CF51-43B2-B0AD-F9A8DECFB9EB}" srcOrd="7" destOrd="0" presId="urn:microsoft.com/office/officeart/2005/8/layout/bProcess4"/>
    <dgm:cxn modelId="{B8A08EA5-B403-4EE9-89A8-CBD45D799C24}" type="presParOf" srcId="{AABB89D9-0A20-402B-97AA-696D0CAB9688}" destId="{8A945006-8340-4B04-9848-A9BF427131E5}" srcOrd="8" destOrd="0" presId="urn:microsoft.com/office/officeart/2005/8/layout/bProcess4"/>
    <dgm:cxn modelId="{9F4AE49C-6E1F-4E6D-836E-041D096CC51C}" type="presParOf" srcId="{8A945006-8340-4B04-9848-A9BF427131E5}" destId="{488516B2-1387-41C5-9975-C2B211B9DDF1}" srcOrd="0" destOrd="0" presId="urn:microsoft.com/office/officeart/2005/8/layout/bProcess4"/>
    <dgm:cxn modelId="{668783E3-20ED-42C8-AD0E-84EC36C4C4C5}" type="presParOf" srcId="{8A945006-8340-4B04-9848-A9BF427131E5}" destId="{0275F305-5E1F-4622-BC28-B7B46497AF55}" srcOrd="1" destOrd="0" presId="urn:microsoft.com/office/officeart/2005/8/layout/bProcess4"/>
    <dgm:cxn modelId="{C6CDA6D5-45E0-469D-A66E-64014596E40C}" type="presParOf" srcId="{AABB89D9-0A20-402B-97AA-696D0CAB9688}" destId="{AA6FEA28-1A59-4D53-A407-1FEEB29DB888}" srcOrd="9" destOrd="0" presId="urn:microsoft.com/office/officeart/2005/8/layout/bProcess4"/>
    <dgm:cxn modelId="{756EE289-F57E-4AFF-A65D-552782DDA832}" type="presParOf" srcId="{AABB89D9-0A20-402B-97AA-696D0CAB9688}" destId="{B2DB3A4E-6F8E-4731-8F92-EFF2C183971C}" srcOrd="10" destOrd="0" presId="urn:microsoft.com/office/officeart/2005/8/layout/bProcess4"/>
    <dgm:cxn modelId="{8D949AA9-136B-490C-887F-8382A46F0D48}" type="presParOf" srcId="{B2DB3A4E-6F8E-4731-8F92-EFF2C183971C}" destId="{88FE4B65-E162-4298-9A10-08B6F215A676}" srcOrd="0" destOrd="0" presId="urn:microsoft.com/office/officeart/2005/8/layout/bProcess4"/>
    <dgm:cxn modelId="{6A0FAA86-7AE7-43BB-A269-DD31E793A802}" type="presParOf" srcId="{B2DB3A4E-6F8E-4731-8F92-EFF2C183971C}" destId="{6D56866E-B748-4AB5-826C-184DE3BE6EDF}" srcOrd="1" destOrd="0" presId="urn:microsoft.com/office/officeart/2005/8/layout/bProcess4"/>
    <dgm:cxn modelId="{3E672FBE-DA07-4638-BB43-5EC2AA663789}" type="presParOf" srcId="{AABB89D9-0A20-402B-97AA-696D0CAB9688}" destId="{00258F56-09EC-4297-8B7A-AC030D2F6B00}" srcOrd="11" destOrd="0" presId="urn:microsoft.com/office/officeart/2005/8/layout/bProcess4"/>
    <dgm:cxn modelId="{3FF68DC4-918B-4493-BA98-9199513C4555}" type="presParOf" srcId="{AABB89D9-0A20-402B-97AA-696D0CAB9688}" destId="{CC63873E-846B-4714-AF33-00DE3787549E}" srcOrd="12" destOrd="0" presId="urn:microsoft.com/office/officeart/2005/8/layout/bProcess4"/>
    <dgm:cxn modelId="{4D40C782-0ED0-4D07-BE3C-64114B349D56}" type="presParOf" srcId="{CC63873E-846B-4714-AF33-00DE3787549E}" destId="{3556B752-5208-4E86-89E3-F15C30BE9F71}" srcOrd="0" destOrd="0" presId="urn:microsoft.com/office/officeart/2005/8/layout/bProcess4"/>
    <dgm:cxn modelId="{76616C3B-BA7F-4C23-9E85-C1D86CF7D069}" type="presParOf" srcId="{CC63873E-846B-4714-AF33-00DE3787549E}" destId="{3CD40E51-DDC7-43BF-8A93-D0D06BF78573}" srcOrd="1" destOrd="0" presId="urn:microsoft.com/office/officeart/2005/8/layout/bProcess4"/>
    <dgm:cxn modelId="{78AF4321-712F-4F4F-98D3-6DC38D26F163}" type="presParOf" srcId="{AABB89D9-0A20-402B-97AA-696D0CAB9688}" destId="{519225AD-84DE-4578-BDD9-78B5D0BD6DD9}" srcOrd="13" destOrd="0" presId="urn:microsoft.com/office/officeart/2005/8/layout/bProcess4"/>
    <dgm:cxn modelId="{E5305481-92EE-4195-82C0-7130A11FDCC9}" type="presParOf" srcId="{AABB89D9-0A20-402B-97AA-696D0CAB9688}" destId="{84ADE2CC-A064-49B3-BA21-0FDD393DF516}" srcOrd="14" destOrd="0" presId="urn:microsoft.com/office/officeart/2005/8/layout/bProcess4"/>
    <dgm:cxn modelId="{7EF35AE8-7BCA-4128-ADC1-71084AF7ACE4}" type="presParOf" srcId="{84ADE2CC-A064-49B3-BA21-0FDD393DF516}" destId="{6F422D81-C38A-444A-8176-7F7BCCF43C42}" srcOrd="0" destOrd="0" presId="urn:microsoft.com/office/officeart/2005/8/layout/bProcess4"/>
    <dgm:cxn modelId="{5FE15CA1-C906-42A0-82DA-AA2C666F26B3}" type="presParOf" srcId="{84ADE2CC-A064-49B3-BA21-0FDD393DF516}" destId="{6CC1BDAB-A132-4ADA-845D-567CA55ED8D7}" srcOrd="1" destOrd="0" presId="urn:microsoft.com/office/officeart/2005/8/layout/bProcess4"/>
    <dgm:cxn modelId="{BA54068A-95D9-41C0-8CBA-4DB67AF13905}" type="presParOf" srcId="{AABB89D9-0A20-402B-97AA-696D0CAB9688}" destId="{025F1F0D-B7AC-483F-AAEE-949DF8C87C2D}" srcOrd="15" destOrd="0" presId="urn:microsoft.com/office/officeart/2005/8/layout/bProcess4"/>
    <dgm:cxn modelId="{23ED24CB-D604-4BD7-B535-C13A3F63EA8C}" type="presParOf" srcId="{AABB89D9-0A20-402B-97AA-696D0CAB9688}" destId="{C9CC9F4F-9842-4698-9307-E5CDD9B00858}" srcOrd="16" destOrd="0" presId="urn:microsoft.com/office/officeart/2005/8/layout/bProcess4"/>
    <dgm:cxn modelId="{2E5E1DCB-D677-4E87-9374-327D1701E428}" type="presParOf" srcId="{C9CC9F4F-9842-4698-9307-E5CDD9B00858}" destId="{35106DD2-EE10-4715-9CBA-29F21998A455}" srcOrd="0" destOrd="0" presId="urn:microsoft.com/office/officeart/2005/8/layout/bProcess4"/>
    <dgm:cxn modelId="{EAC84742-78F8-4D6B-9169-70DD20B42782}" type="presParOf" srcId="{C9CC9F4F-9842-4698-9307-E5CDD9B00858}" destId="{0860B1E7-9236-4D65-9734-30F6C5821504}" srcOrd="1" destOrd="0" presId="urn:microsoft.com/office/officeart/2005/8/layout/bProcess4"/>
    <dgm:cxn modelId="{368014A8-7B67-4F48-B1AD-4E4363D86AA8}" type="presParOf" srcId="{AABB89D9-0A20-402B-97AA-696D0CAB9688}" destId="{36329CEA-B12A-4649-998A-899097C43AA9}" srcOrd="17" destOrd="0" presId="urn:microsoft.com/office/officeart/2005/8/layout/bProcess4"/>
    <dgm:cxn modelId="{C18DAA63-FABD-416E-A2FC-FC4A3BEDC987}" type="presParOf" srcId="{AABB89D9-0A20-402B-97AA-696D0CAB9688}" destId="{B5549ACC-37E5-45BC-BBB4-C7AC848E6267}" srcOrd="18" destOrd="0" presId="urn:microsoft.com/office/officeart/2005/8/layout/bProcess4"/>
    <dgm:cxn modelId="{8FFD18FB-78C2-4451-8552-48CEFD99043D}" type="presParOf" srcId="{B5549ACC-37E5-45BC-BBB4-C7AC848E6267}" destId="{A856D016-B19A-4B73-8CA0-96707C92E93E}" srcOrd="0" destOrd="0" presId="urn:microsoft.com/office/officeart/2005/8/layout/bProcess4"/>
    <dgm:cxn modelId="{58ED96FA-098F-49B0-9300-31313360415E}" type="presParOf" srcId="{B5549ACC-37E5-45BC-BBB4-C7AC848E6267}" destId="{F1E2B5F6-88BA-438C-B9E7-D7381D6A0247}" srcOrd="1" destOrd="0" presId="urn:microsoft.com/office/officeart/2005/8/layout/b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2007807-9BD6-6A4E-8D03-90D35673507E}" type="doc">
      <dgm:prSet loTypeId="urn:microsoft.com/office/officeart/2008/layout/HorizontalMultiLevelHierarchy" loCatId="" qsTypeId="urn:microsoft.com/office/officeart/2005/8/quickstyle/simple4" qsCatId="simple" csTypeId="urn:microsoft.com/office/officeart/2005/8/colors/colorful1" csCatId="colorful" phldr="1"/>
      <dgm:spPr/>
      <dgm:t>
        <a:bodyPr/>
        <a:lstStyle/>
        <a:p>
          <a:endParaRPr lang="en-US"/>
        </a:p>
      </dgm:t>
    </dgm:pt>
    <dgm:pt modelId="{6636EAB3-7CBD-2340-B199-6FCA19CE347B}">
      <dgm:prSet phldrT="[Text]" custT="1">
        <dgm:style>
          <a:lnRef idx="1">
            <a:schemeClr val="accent6"/>
          </a:lnRef>
          <a:fillRef idx="2">
            <a:schemeClr val="accent6"/>
          </a:fillRef>
          <a:effectRef idx="1">
            <a:schemeClr val="accent6"/>
          </a:effectRef>
          <a:fontRef idx="minor">
            <a:schemeClr val="dk1"/>
          </a:fontRef>
        </dgm:style>
      </dgm:prSet>
      <dgm:spPr/>
      <dgm:t>
        <a:bodyPr/>
        <a:lstStyle/>
        <a:p>
          <a:r>
            <a:rPr lang="en-US" sz="2000" b="1" smtClean="0">
              <a:latin typeface="Arial"/>
              <a:cs typeface="Arial"/>
            </a:rPr>
            <a:t>COMPARE DATA</a:t>
          </a:r>
          <a:endParaRPr lang="en-US" sz="2000" b="1" dirty="0">
            <a:latin typeface="Arial"/>
            <a:cs typeface="Arial"/>
          </a:endParaRPr>
        </a:p>
      </dgm:t>
    </dgm:pt>
    <dgm:pt modelId="{79CB9043-FA87-6F44-B265-CFDCE81BE522}" type="parTrans" cxnId="{7D075E7B-C5F1-3F4F-B1B3-80677707A7B1}">
      <dgm:prSet/>
      <dgm:spPr/>
      <dgm:t>
        <a:bodyPr/>
        <a:lstStyle/>
        <a:p>
          <a:endParaRPr lang="en-US"/>
        </a:p>
      </dgm:t>
    </dgm:pt>
    <dgm:pt modelId="{781F4CED-7D23-1245-A176-F2A75E6055F1}" type="sibTrans" cxnId="{7D075E7B-C5F1-3F4F-B1B3-80677707A7B1}">
      <dgm:prSet/>
      <dgm:spPr/>
      <dgm:t>
        <a:bodyPr/>
        <a:lstStyle/>
        <a:p>
          <a:endParaRPr lang="en-US"/>
        </a:p>
      </dgm:t>
    </dgm:pt>
    <dgm:pt modelId="{5983838F-C5B9-9842-948B-30673F47D8FC}">
      <dgm:prSet phldrT="[Text]" custT="1">
        <dgm:style>
          <a:lnRef idx="1">
            <a:schemeClr val="accent3"/>
          </a:lnRef>
          <a:fillRef idx="3">
            <a:schemeClr val="accent3"/>
          </a:fillRef>
          <a:effectRef idx="2">
            <a:schemeClr val="accent3"/>
          </a:effectRef>
          <a:fontRef idx="minor">
            <a:schemeClr val="lt1"/>
          </a:fontRef>
        </dgm:style>
      </dgm:prSet>
      <dgm:spPr>
        <a:solidFill>
          <a:srgbClr val="ABC5B6"/>
        </a:solidFill>
      </dgm:spPr>
      <dgm:t>
        <a:bodyPr/>
        <a:lstStyle/>
        <a:p>
          <a:r>
            <a:rPr lang="en-US" sz="2000" b="1" smtClean="0">
              <a:latin typeface="Arial"/>
              <a:cs typeface="Arial"/>
            </a:rPr>
            <a:t>Now vs. past</a:t>
          </a:r>
          <a:endParaRPr lang="en-US" sz="2000" b="1" dirty="0">
            <a:latin typeface="Arial"/>
            <a:cs typeface="Arial"/>
          </a:endParaRPr>
        </a:p>
      </dgm:t>
    </dgm:pt>
    <dgm:pt modelId="{E85794B5-5674-B647-8FCA-76549E18E087}" type="parTrans" cxnId="{C0D7E521-44E2-5041-946E-755CE31D67CB}">
      <dgm:prSet/>
      <dgm:spPr/>
      <dgm:t>
        <a:bodyPr/>
        <a:lstStyle/>
        <a:p>
          <a:endParaRPr lang="en-US"/>
        </a:p>
      </dgm:t>
    </dgm:pt>
    <dgm:pt modelId="{55ABA95C-908C-134B-AFED-D2B67AA5A549}" type="sibTrans" cxnId="{C0D7E521-44E2-5041-946E-755CE31D67CB}">
      <dgm:prSet/>
      <dgm:spPr/>
      <dgm:t>
        <a:bodyPr/>
        <a:lstStyle/>
        <a:p>
          <a:endParaRPr lang="en-US"/>
        </a:p>
      </dgm:t>
    </dgm:pt>
    <dgm:pt modelId="{DE669886-7C5E-084E-85DD-F5D30CA521DD}">
      <dgm:prSet phldrT="[Text]" custT="1">
        <dgm:style>
          <a:lnRef idx="1">
            <a:schemeClr val="accent5"/>
          </a:lnRef>
          <a:fillRef idx="3">
            <a:schemeClr val="accent5"/>
          </a:fillRef>
          <a:effectRef idx="2">
            <a:schemeClr val="accent5"/>
          </a:effectRef>
          <a:fontRef idx="minor">
            <a:schemeClr val="lt1"/>
          </a:fontRef>
        </dgm:style>
      </dgm:prSet>
      <dgm:spPr>
        <a:solidFill>
          <a:srgbClr val="EBC554"/>
        </a:solidFill>
      </dgm:spPr>
      <dgm:t>
        <a:bodyPr/>
        <a:lstStyle/>
        <a:p>
          <a:r>
            <a:rPr lang="en-US" sz="2000" b="1" dirty="0" smtClean="0">
              <a:latin typeface="Arial"/>
              <a:cs typeface="Arial"/>
            </a:rPr>
            <a:t>Population group vs. population group</a:t>
          </a:r>
          <a:endParaRPr lang="en-US" sz="2000" b="1" dirty="0">
            <a:latin typeface="Arial"/>
            <a:cs typeface="Arial"/>
          </a:endParaRPr>
        </a:p>
      </dgm:t>
    </dgm:pt>
    <dgm:pt modelId="{991A8C30-9D84-4047-8C01-909D8E4824FC}" type="parTrans" cxnId="{B284A8D5-3554-5640-8D4C-55F49ED1EB72}">
      <dgm:prSet/>
      <dgm:spPr/>
      <dgm:t>
        <a:bodyPr/>
        <a:lstStyle/>
        <a:p>
          <a:endParaRPr lang="en-US"/>
        </a:p>
      </dgm:t>
    </dgm:pt>
    <dgm:pt modelId="{7ACB0564-E889-B740-AD92-F6965F434808}" type="sibTrans" cxnId="{B284A8D5-3554-5640-8D4C-55F49ED1EB72}">
      <dgm:prSet/>
      <dgm:spPr/>
      <dgm:t>
        <a:bodyPr/>
        <a:lstStyle/>
        <a:p>
          <a:endParaRPr lang="en-US"/>
        </a:p>
      </dgm:t>
    </dgm:pt>
    <dgm:pt modelId="{BAEE2B18-7D51-6543-8D9E-48EC60C0FA79}">
      <dgm:prSet phldrT="[Text]" custT="1">
        <dgm:style>
          <a:lnRef idx="1">
            <a:schemeClr val="accent4"/>
          </a:lnRef>
          <a:fillRef idx="3">
            <a:schemeClr val="accent4"/>
          </a:fillRef>
          <a:effectRef idx="2">
            <a:schemeClr val="accent4"/>
          </a:effectRef>
          <a:fontRef idx="minor">
            <a:schemeClr val="lt1"/>
          </a:fontRef>
        </dgm:style>
      </dgm:prSet>
      <dgm:spPr>
        <a:solidFill>
          <a:srgbClr val="666666"/>
        </a:solidFill>
      </dgm:spPr>
      <dgm:t>
        <a:bodyPr/>
        <a:lstStyle/>
        <a:p>
          <a:r>
            <a:rPr lang="en-US" sz="2000" b="1" smtClean="0">
              <a:latin typeface="Arial"/>
              <a:cs typeface="Arial"/>
            </a:rPr>
            <a:t>Community vs. state or other community</a:t>
          </a:r>
          <a:endParaRPr lang="en-US" sz="2000" b="1" dirty="0">
            <a:latin typeface="Arial"/>
            <a:cs typeface="Arial"/>
          </a:endParaRPr>
        </a:p>
      </dgm:t>
    </dgm:pt>
    <dgm:pt modelId="{AE5E9097-B03B-F340-9002-7583C1BDF368}" type="parTrans" cxnId="{0493BE99-91C4-7E49-B768-62F56F662C9E}">
      <dgm:prSet/>
      <dgm:spPr/>
      <dgm:t>
        <a:bodyPr/>
        <a:lstStyle/>
        <a:p>
          <a:endParaRPr lang="en-US"/>
        </a:p>
      </dgm:t>
    </dgm:pt>
    <dgm:pt modelId="{8E0046E4-1D0F-654E-9273-F1C79C4A621C}" type="sibTrans" cxnId="{0493BE99-91C4-7E49-B768-62F56F662C9E}">
      <dgm:prSet/>
      <dgm:spPr/>
      <dgm:t>
        <a:bodyPr/>
        <a:lstStyle/>
        <a:p>
          <a:endParaRPr lang="en-US"/>
        </a:p>
      </dgm:t>
    </dgm:pt>
    <dgm:pt modelId="{4B183B48-A668-494E-9A49-9FDBDD9FAC31}" type="pres">
      <dgm:prSet presAssocID="{72007807-9BD6-6A4E-8D03-90D35673507E}" presName="Name0" presStyleCnt="0">
        <dgm:presLayoutVars>
          <dgm:chPref val="1"/>
          <dgm:dir/>
          <dgm:animOne val="branch"/>
          <dgm:animLvl val="lvl"/>
          <dgm:resizeHandles val="exact"/>
        </dgm:presLayoutVars>
      </dgm:prSet>
      <dgm:spPr/>
      <dgm:t>
        <a:bodyPr/>
        <a:lstStyle/>
        <a:p>
          <a:endParaRPr lang="en-US"/>
        </a:p>
      </dgm:t>
    </dgm:pt>
    <dgm:pt modelId="{91873BFE-5412-4D4E-89AF-F2B3EAC3EF57}" type="pres">
      <dgm:prSet presAssocID="{6636EAB3-7CBD-2340-B199-6FCA19CE347B}" presName="root1" presStyleCnt="0"/>
      <dgm:spPr/>
      <dgm:t>
        <a:bodyPr/>
        <a:lstStyle/>
        <a:p>
          <a:endParaRPr lang="en-US"/>
        </a:p>
      </dgm:t>
    </dgm:pt>
    <dgm:pt modelId="{0912BFCF-5E8E-494C-9F4C-CF9682743722}" type="pres">
      <dgm:prSet presAssocID="{6636EAB3-7CBD-2340-B199-6FCA19CE347B}" presName="LevelOneTextNode" presStyleLbl="node0" presStyleIdx="0" presStyleCnt="1" custAng="5400000" custScaleY="49903" custLinFactNeighborX="-72369" custLinFactNeighborY="-626">
        <dgm:presLayoutVars>
          <dgm:chPref val="3"/>
        </dgm:presLayoutVars>
      </dgm:prSet>
      <dgm:spPr/>
      <dgm:t>
        <a:bodyPr/>
        <a:lstStyle/>
        <a:p>
          <a:endParaRPr lang="en-US"/>
        </a:p>
      </dgm:t>
    </dgm:pt>
    <dgm:pt modelId="{215A60E8-11AD-6342-8598-9771BF94FCC9}" type="pres">
      <dgm:prSet presAssocID="{6636EAB3-7CBD-2340-B199-6FCA19CE347B}" presName="level2hierChild" presStyleCnt="0"/>
      <dgm:spPr/>
      <dgm:t>
        <a:bodyPr/>
        <a:lstStyle/>
        <a:p>
          <a:endParaRPr lang="en-US"/>
        </a:p>
      </dgm:t>
    </dgm:pt>
    <dgm:pt modelId="{E9EA8609-8D90-234A-8B79-EF4C243FF629}" type="pres">
      <dgm:prSet presAssocID="{E85794B5-5674-B647-8FCA-76549E18E087}" presName="conn2-1" presStyleLbl="parChTrans1D2" presStyleIdx="0" presStyleCnt="3"/>
      <dgm:spPr/>
      <dgm:t>
        <a:bodyPr/>
        <a:lstStyle/>
        <a:p>
          <a:endParaRPr lang="en-US"/>
        </a:p>
      </dgm:t>
    </dgm:pt>
    <dgm:pt modelId="{25B895BA-80EC-DA40-BB15-DF301DFA4725}" type="pres">
      <dgm:prSet presAssocID="{E85794B5-5674-B647-8FCA-76549E18E087}" presName="connTx" presStyleLbl="parChTrans1D2" presStyleIdx="0" presStyleCnt="3"/>
      <dgm:spPr/>
      <dgm:t>
        <a:bodyPr/>
        <a:lstStyle/>
        <a:p>
          <a:endParaRPr lang="en-US"/>
        </a:p>
      </dgm:t>
    </dgm:pt>
    <dgm:pt modelId="{44510CB4-F98C-D64F-B804-B69231B08C95}" type="pres">
      <dgm:prSet presAssocID="{5983838F-C5B9-9842-948B-30673F47D8FC}" presName="root2" presStyleCnt="0"/>
      <dgm:spPr/>
      <dgm:t>
        <a:bodyPr/>
        <a:lstStyle/>
        <a:p>
          <a:endParaRPr lang="en-US"/>
        </a:p>
      </dgm:t>
    </dgm:pt>
    <dgm:pt modelId="{B367B018-12E3-9A4C-95AB-8495F5AD13DD}" type="pres">
      <dgm:prSet presAssocID="{5983838F-C5B9-9842-948B-30673F47D8FC}" presName="LevelTwoTextNode" presStyleLbl="node2" presStyleIdx="0" presStyleCnt="3" custScaleX="110029">
        <dgm:presLayoutVars>
          <dgm:chPref val="3"/>
        </dgm:presLayoutVars>
      </dgm:prSet>
      <dgm:spPr/>
      <dgm:t>
        <a:bodyPr/>
        <a:lstStyle/>
        <a:p>
          <a:endParaRPr lang="en-US"/>
        </a:p>
      </dgm:t>
    </dgm:pt>
    <dgm:pt modelId="{D8088B7F-1D55-064C-B3DC-EB25BBA7680A}" type="pres">
      <dgm:prSet presAssocID="{5983838F-C5B9-9842-948B-30673F47D8FC}" presName="level3hierChild" presStyleCnt="0"/>
      <dgm:spPr/>
      <dgm:t>
        <a:bodyPr/>
        <a:lstStyle/>
        <a:p>
          <a:endParaRPr lang="en-US"/>
        </a:p>
      </dgm:t>
    </dgm:pt>
    <dgm:pt modelId="{90F6A869-B24D-0C4C-B7AC-50526AE4ED9D}" type="pres">
      <dgm:prSet presAssocID="{991A8C30-9D84-4047-8C01-909D8E4824FC}" presName="conn2-1" presStyleLbl="parChTrans1D2" presStyleIdx="1" presStyleCnt="3"/>
      <dgm:spPr/>
      <dgm:t>
        <a:bodyPr/>
        <a:lstStyle/>
        <a:p>
          <a:endParaRPr lang="en-US"/>
        </a:p>
      </dgm:t>
    </dgm:pt>
    <dgm:pt modelId="{9A6EA05F-358C-BF44-A9DB-E65AF19401ED}" type="pres">
      <dgm:prSet presAssocID="{991A8C30-9D84-4047-8C01-909D8E4824FC}" presName="connTx" presStyleLbl="parChTrans1D2" presStyleIdx="1" presStyleCnt="3"/>
      <dgm:spPr/>
      <dgm:t>
        <a:bodyPr/>
        <a:lstStyle/>
        <a:p>
          <a:endParaRPr lang="en-US"/>
        </a:p>
      </dgm:t>
    </dgm:pt>
    <dgm:pt modelId="{DEC9FEC6-041A-A343-8239-32BB255F246C}" type="pres">
      <dgm:prSet presAssocID="{DE669886-7C5E-084E-85DD-F5D30CA521DD}" presName="root2" presStyleCnt="0"/>
      <dgm:spPr/>
      <dgm:t>
        <a:bodyPr/>
        <a:lstStyle/>
        <a:p>
          <a:endParaRPr lang="en-US"/>
        </a:p>
      </dgm:t>
    </dgm:pt>
    <dgm:pt modelId="{152F9A5C-739D-4E47-B3B0-6DFD3A596099}" type="pres">
      <dgm:prSet presAssocID="{DE669886-7C5E-084E-85DD-F5D30CA521DD}" presName="LevelTwoTextNode" presStyleLbl="node2" presStyleIdx="1" presStyleCnt="3" custScaleX="109582">
        <dgm:presLayoutVars>
          <dgm:chPref val="3"/>
        </dgm:presLayoutVars>
      </dgm:prSet>
      <dgm:spPr/>
      <dgm:t>
        <a:bodyPr/>
        <a:lstStyle/>
        <a:p>
          <a:endParaRPr lang="en-US"/>
        </a:p>
      </dgm:t>
    </dgm:pt>
    <dgm:pt modelId="{C04D237E-BB6F-A24D-A5CA-DCF42F3D0232}" type="pres">
      <dgm:prSet presAssocID="{DE669886-7C5E-084E-85DD-F5D30CA521DD}" presName="level3hierChild" presStyleCnt="0"/>
      <dgm:spPr/>
      <dgm:t>
        <a:bodyPr/>
        <a:lstStyle/>
        <a:p>
          <a:endParaRPr lang="en-US"/>
        </a:p>
      </dgm:t>
    </dgm:pt>
    <dgm:pt modelId="{2105F32D-BD6E-7E40-BB47-656AE1485B33}" type="pres">
      <dgm:prSet presAssocID="{AE5E9097-B03B-F340-9002-7583C1BDF368}" presName="conn2-1" presStyleLbl="parChTrans1D2" presStyleIdx="2" presStyleCnt="3"/>
      <dgm:spPr/>
      <dgm:t>
        <a:bodyPr/>
        <a:lstStyle/>
        <a:p>
          <a:endParaRPr lang="en-US"/>
        </a:p>
      </dgm:t>
    </dgm:pt>
    <dgm:pt modelId="{45433485-413F-2846-BD77-B71454DC626D}" type="pres">
      <dgm:prSet presAssocID="{AE5E9097-B03B-F340-9002-7583C1BDF368}" presName="connTx" presStyleLbl="parChTrans1D2" presStyleIdx="2" presStyleCnt="3"/>
      <dgm:spPr/>
      <dgm:t>
        <a:bodyPr/>
        <a:lstStyle/>
        <a:p>
          <a:endParaRPr lang="en-US"/>
        </a:p>
      </dgm:t>
    </dgm:pt>
    <dgm:pt modelId="{166A141F-5CBB-0E42-91DA-6A0254A92039}" type="pres">
      <dgm:prSet presAssocID="{BAEE2B18-7D51-6543-8D9E-48EC60C0FA79}" presName="root2" presStyleCnt="0"/>
      <dgm:spPr/>
      <dgm:t>
        <a:bodyPr/>
        <a:lstStyle/>
        <a:p>
          <a:endParaRPr lang="en-US"/>
        </a:p>
      </dgm:t>
    </dgm:pt>
    <dgm:pt modelId="{F011EAD6-8B49-7342-AF9F-16CD0C88EB9C}" type="pres">
      <dgm:prSet presAssocID="{BAEE2B18-7D51-6543-8D9E-48EC60C0FA79}" presName="LevelTwoTextNode" presStyleLbl="node2" presStyleIdx="2" presStyleCnt="3" custScaleX="110029">
        <dgm:presLayoutVars>
          <dgm:chPref val="3"/>
        </dgm:presLayoutVars>
      </dgm:prSet>
      <dgm:spPr/>
      <dgm:t>
        <a:bodyPr/>
        <a:lstStyle/>
        <a:p>
          <a:endParaRPr lang="en-US"/>
        </a:p>
      </dgm:t>
    </dgm:pt>
    <dgm:pt modelId="{392D3916-2FE4-A74F-8BB6-BD860BEE98CD}" type="pres">
      <dgm:prSet presAssocID="{BAEE2B18-7D51-6543-8D9E-48EC60C0FA79}" presName="level3hierChild" presStyleCnt="0"/>
      <dgm:spPr/>
      <dgm:t>
        <a:bodyPr/>
        <a:lstStyle/>
        <a:p>
          <a:endParaRPr lang="en-US"/>
        </a:p>
      </dgm:t>
    </dgm:pt>
  </dgm:ptLst>
  <dgm:cxnLst>
    <dgm:cxn modelId="{BA7F9372-7629-4B5F-9651-1ADF937F202C}" type="presOf" srcId="{AE5E9097-B03B-F340-9002-7583C1BDF368}" destId="{2105F32D-BD6E-7E40-BB47-656AE1485B33}" srcOrd="0" destOrd="0" presId="urn:microsoft.com/office/officeart/2008/layout/HorizontalMultiLevelHierarchy"/>
    <dgm:cxn modelId="{96378179-AF92-4F2F-AC53-BF5E11332005}" type="presOf" srcId="{DE669886-7C5E-084E-85DD-F5D30CA521DD}" destId="{152F9A5C-739D-4E47-B3B0-6DFD3A596099}" srcOrd="0" destOrd="0" presId="urn:microsoft.com/office/officeart/2008/layout/HorizontalMultiLevelHierarchy"/>
    <dgm:cxn modelId="{C1801A91-BA6D-49A4-BFB9-B916BC0A8955}" type="presOf" srcId="{991A8C30-9D84-4047-8C01-909D8E4824FC}" destId="{9A6EA05F-358C-BF44-A9DB-E65AF19401ED}" srcOrd="1" destOrd="0" presId="urn:microsoft.com/office/officeart/2008/layout/HorizontalMultiLevelHierarchy"/>
    <dgm:cxn modelId="{B284A8D5-3554-5640-8D4C-55F49ED1EB72}" srcId="{6636EAB3-7CBD-2340-B199-6FCA19CE347B}" destId="{DE669886-7C5E-084E-85DD-F5D30CA521DD}" srcOrd="1" destOrd="0" parTransId="{991A8C30-9D84-4047-8C01-909D8E4824FC}" sibTransId="{7ACB0564-E889-B740-AD92-F6965F434808}"/>
    <dgm:cxn modelId="{F3F31A8A-3848-4C04-8240-2432C48D3D75}" type="presOf" srcId="{AE5E9097-B03B-F340-9002-7583C1BDF368}" destId="{45433485-413F-2846-BD77-B71454DC626D}" srcOrd="1" destOrd="0" presId="urn:microsoft.com/office/officeart/2008/layout/HorizontalMultiLevelHierarchy"/>
    <dgm:cxn modelId="{C0D7E521-44E2-5041-946E-755CE31D67CB}" srcId="{6636EAB3-7CBD-2340-B199-6FCA19CE347B}" destId="{5983838F-C5B9-9842-948B-30673F47D8FC}" srcOrd="0" destOrd="0" parTransId="{E85794B5-5674-B647-8FCA-76549E18E087}" sibTransId="{55ABA95C-908C-134B-AFED-D2B67AA5A549}"/>
    <dgm:cxn modelId="{73F3AC65-6004-4B2B-9353-DF641D4C7318}" type="presOf" srcId="{72007807-9BD6-6A4E-8D03-90D35673507E}" destId="{4B183B48-A668-494E-9A49-9FDBDD9FAC31}" srcOrd="0" destOrd="0" presId="urn:microsoft.com/office/officeart/2008/layout/HorizontalMultiLevelHierarchy"/>
    <dgm:cxn modelId="{0493BE99-91C4-7E49-B768-62F56F662C9E}" srcId="{6636EAB3-7CBD-2340-B199-6FCA19CE347B}" destId="{BAEE2B18-7D51-6543-8D9E-48EC60C0FA79}" srcOrd="2" destOrd="0" parTransId="{AE5E9097-B03B-F340-9002-7583C1BDF368}" sibTransId="{8E0046E4-1D0F-654E-9273-F1C79C4A621C}"/>
    <dgm:cxn modelId="{B0045C8E-CD0D-4FE0-B04D-432F92083D0C}" type="presOf" srcId="{6636EAB3-7CBD-2340-B199-6FCA19CE347B}" destId="{0912BFCF-5E8E-494C-9F4C-CF9682743722}" srcOrd="0" destOrd="0" presId="urn:microsoft.com/office/officeart/2008/layout/HorizontalMultiLevelHierarchy"/>
    <dgm:cxn modelId="{B9F34094-8F1E-4CA3-B95B-4672B34E300E}" type="presOf" srcId="{E85794B5-5674-B647-8FCA-76549E18E087}" destId="{25B895BA-80EC-DA40-BB15-DF301DFA4725}" srcOrd="1" destOrd="0" presId="urn:microsoft.com/office/officeart/2008/layout/HorizontalMultiLevelHierarchy"/>
    <dgm:cxn modelId="{BF78FF55-03D7-4AE6-90AC-5C02CA71BAAC}" type="presOf" srcId="{991A8C30-9D84-4047-8C01-909D8E4824FC}" destId="{90F6A869-B24D-0C4C-B7AC-50526AE4ED9D}" srcOrd="0" destOrd="0" presId="urn:microsoft.com/office/officeart/2008/layout/HorizontalMultiLevelHierarchy"/>
    <dgm:cxn modelId="{F3CD9EB6-586B-41F5-9D99-4FA6EF271FDF}" type="presOf" srcId="{E85794B5-5674-B647-8FCA-76549E18E087}" destId="{E9EA8609-8D90-234A-8B79-EF4C243FF629}" srcOrd="0" destOrd="0" presId="urn:microsoft.com/office/officeart/2008/layout/HorizontalMultiLevelHierarchy"/>
    <dgm:cxn modelId="{7D075E7B-C5F1-3F4F-B1B3-80677707A7B1}" srcId="{72007807-9BD6-6A4E-8D03-90D35673507E}" destId="{6636EAB3-7CBD-2340-B199-6FCA19CE347B}" srcOrd="0" destOrd="0" parTransId="{79CB9043-FA87-6F44-B265-CFDCE81BE522}" sibTransId="{781F4CED-7D23-1245-A176-F2A75E6055F1}"/>
    <dgm:cxn modelId="{A84D72B8-D4C7-4D3A-B242-F734896A45BD}" type="presOf" srcId="{5983838F-C5B9-9842-948B-30673F47D8FC}" destId="{B367B018-12E3-9A4C-95AB-8495F5AD13DD}" srcOrd="0" destOrd="0" presId="urn:microsoft.com/office/officeart/2008/layout/HorizontalMultiLevelHierarchy"/>
    <dgm:cxn modelId="{3B0DD79F-C08F-49C2-85BA-8C87C2F2B619}" type="presOf" srcId="{BAEE2B18-7D51-6543-8D9E-48EC60C0FA79}" destId="{F011EAD6-8B49-7342-AF9F-16CD0C88EB9C}" srcOrd="0" destOrd="0" presId="urn:microsoft.com/office/officeart/2008/layout/HorizontalMultiLevelHierarchy"/>
    <dgm:cxn modelId="{FA7E7206-4A43-4A42-8AC8-387385C62B1F}" type="presParOf" srcId="{4B183B48-A668-494E-9A49-9FDBDD9FAC31}" destId="{91873BFE-5412-4D4E-89AF-F2B3EAC3EF57}" srcOrd="0" destOrd="0" presId="urn:microsoft.com/office/officeart/2008/layout/HorizontalMultiLevelHierarchy"/>
    <dgm:cxn modelId="{26450835-CAEE-43C7-9D6F-3672721A895B}" type="presParOf" srcId="{91873BFE-5412-4D4E-89AF-F2B3EAC3EF57}" destId="{0912BFCF-5E8E-494C-9F4C-CF9682743722}" srcOrd="0" destOrd="0" presId="urn:microsoft.com/office/officeart/2008/layout/HorizontalMultiLevelHierarchy"/>
    <dgm:cxn modelId="{298AB24C-3214-49C0-A107-E5A3B11F3639}" type="presParOf" srcId="{91873BFE-5412-4D4E-89AF-F2B3EAC3EF57}" destId="{215A60E8-11AD-6342-8598-9771BF94FCC9}" srcOrd="1" destOrd="0" presId="urn:microsoft.com/office/officeart/2008/layout/HorizontalMultiLevelHierarchy"/>
    <dgm:cxn modelId="{FCF76B3D-E17A-407A-9C1D-4705DA1A09DF}" type="presParOf" srcId="{215A60E8-11AD-6342-8598-9771BF94FCC9}" destId="{E9EA8609-8D90-234A-8B79-EF4C243FF629}" srcOrd="0" destOrd="0" presId="urn:microsoft.com/office/officeart/2008/layout/HorizontalMultiLevelHierarchy"/>
    <dgm:cxn modelId="{AC88D6EC-606F-4204-9F9F-25ABC457986B}" type="presParOf" srcId="{E9EA8609-8D90-234A-8B79-EF4C243FF629}" destId="{25B895BA-80EC-DA40-BB15-DF301DFA4725}" srcOrd="0" destOrd="0" presId="urn:microsoft.com/office/officeart/2008/layout/HorizontalMultiLevelHierarchy"/>
    <dgm:cxn modelId="{4F4BB3FE-7C58-4C6B-AE5D-D2C9824451CD}" type="presParOf" srcId="{215A60E8-11AD-6342-8598-9771BF94FCC9}" destId="{44510CB4-F98C-D64F-B804-B69231B08C95}" srcOrd="1" destOrd="0" presId="urn:microsoft.com/office/officeart/2008/layout/HorizontalMultiLevelHierarchy"/>
    <dgm:cxn modelId="{82624BFB-B6DD-4429-B404-28C3C96A38ED}" type="presParOf" srcId="{44510CB4-F98C-D64F-B804-B69231B08C95}" destId="{B367B018-12E3-9A4C-95AB-8495F5AD13DD}" srcOrd="0" destOrd="0" presId="urn:microsoft.com/office/officeart/2008/layout/HorizontalMultiLevelHierarchy"/>
    <dgm:cxn modelId="{AB725EB8-71A6-40F5-B5B7-8EC3C7DEF9BC}" type="presParOf" srcId="{44510CB4-F98C-D64F-B804-B69231B08C95}" destId="{D8088B7F-1D55-064C-B3DC-EB25BBA7680A}" srcOrd="1" destOrd="0" presId="urn:microsoft.com/office/officeart/2008/layout/HorizontalMultiLevelHierarchy"/>
    <dgm:cxn modelId="{DF7A5241-5EF9-4941-AAAA-0EE2771924F7}" type="presParOf" srcId="{215A60E8-11AD-6342-8598-9771BF94FCC9}" destId="{90F6A869-B24D-0C4C-B7AC-50526AE4ED9D}" srcOrd="2" destOrd="0" presId="urn:microsoft.com/office/officeart/2008/layout/HorizontalMultiLevelHierarchy"/>
    <dgm:cxn modelId="{97A56FD5-2786-46F3-9151-2971C42AEBB4}" type="presParOf" srcId="{90F6A869-B24D-0C4C-B7AC-50526AE4ED9D}" destId="{9A6EA05F-358C-BF44-A9DB-E65AF19401ED}" srcOrd="0" destOrd="0" presId="urn:microsoft.com/office/officeart/2008/layout/HorizontalMultiLevelHierarchy"/>
    <dgm:cxn modelId="{2E0B126E-82F9-4298-ACBF-EBFD4E6CBA9D}" type="presParOf" srcId="{215A60E8-11AD-6342-8598-9771BF94FCC9}" destId="{DEC9FEC6-041A-A343-8239-32BB255F246C}" srcOrd="3" destOrd="0" presId="urn:microsoft.com/office/officeart/2008/layout/HorizontalMultiLevelHierarchy"/>
    <dgm:cxn modelId="{AF99D82D-2C2B-4616-A5A0-7E692BC45E94}" type="presParOf" srcId="{DEC9FEC6-041A-A343-8239-32BB255F246C}" destId="{152F9A5C-739D-4E47-B3B0-6DFD3A596099}" srcOrd="0" destOrd="0" presId="urn:microsoft.com/office/officeart/2008/layout/HorizontalMultiLevelHierarchy"/>
    <dgm:cxn modelId="{AC3539F5-5C64-466E-A056-F3DEE59CA78C}" type="presParOf" srcId="{DEC9FEC6-041A-A343-8239-32BB255F246C}" destId="{C04D237E-BB6F-A24D-A5CA-DCF42F3D0232}" srcOrd="1" destOrd="0" presId="urn:microsoft.com/office/officeart/2008/layout/HorizontalMultiLevelHierarchy"/>
    <dgm:cxn modelId="{873A690C-7F9A-45BA-BAE3-0A5032C9FC42}" type="presParOf" srcId="{215A60E8-11AD-6342-8598-9771BF94FCC9}" destId="{2105F32D-BD6E-7E40-BB47-656AE1485B33}" srcOrd="4" destOrd="0" presId="urn:microsoft.com/office/officeart/2008/layout/HorizontalMultiLevelHierarchy"/>
    <dgm:cxn modelId="{9DAB6706-15C8-42DB-BBD5-D9C6D61ECDDD}" type="presParOf" srcId="{2105F32D-BD6E-7E40-BB47-656AE1485B33}" destId="{45433485-413F-2846-BD77-B71454DC626D}" srcOrd="0" destOrd="0" presId="urn:microsoft.com/office/officeart/2008/layout/HorizontalMultiLevelHierarchy"/>
    <dgm:cxn modelId="{B7A0D413-F081-44A0-BF50-6A7ABC1CDE7D}" type="presParOf" srcId="{215A60E8-11AD-6342-8598-9771BF94FCC9}" destId="{166A141F-5CBB-0E42-91DA-6A0254A92039}" srcOrd="5" destOrd="0" presId="urn:microsoft.com/office/officeart/2008/layout/HorizontalMultiLevelHierarchy"/>
    <dgm:cxn modelId="{D6FC5E9D-20E0-4365-AD70-1E60002B5988}" type="presParOf" srcId="{166A141F-5CBB-0E42-91DA-6A0254A92039}" destId="{F011EAD6-8B49-7342-AF9F-16CD0C88EB9C}" srcOrd="0" destOrd="0" presId="urn:microsoft.com/office/officeart/2008/layout/HorizontalMultiLevelHierarchy"/>
    <dgm:cxn modelId="{85D78805-AAE6-465A-8832-BFFDF5C282F0}" type="presParOf" srcId="{166A141F-5CBB-0E42-91DA-6A0254A92039}" destId="{392D3916-2FE4-A74F-8BB6-BD860BEE98CD}"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EBC79F1-CD02-3142-B94D-66932BBC8FC7}" type="doc">
      <dgm:prSet loTypeId="urn:microsoft.com/office/officeart/2005/8/layout/radial4" loCatId="relationship" qsTypeId="urn:microsoft.com/office/officeart/2005/8/quickstyle/simple4" qsCatId="simple" csTypeId="urn:microsoft.com/office/officeart/2005/8/colors/colorful3" csCatId="colorful" phldr="1"/>
      <dgm:spPr/>
      <dgm:t>
        <a:bodyPr/>
        <a:lstStyle/>
        <a:p>
          <a:endParaRPr lang="en-US"/>
        </a:p>
      </dgm:t>
    </dgm:pt>
    <dgm:pt modelId="{76730A6D-01B8-E148-B4B7-9E2C9F4E618F}">
      <dgm:prSet phldrT="[Text]"/>
      <dgm:spPr/>
      <dgm:t>
        <a:bodyPr/>
        <a:lstStyle/>
        <a:p>
          <a:r>
            <a:rPr lang="en-US" b="1" dirty="0" smtClean="0">
              <a:ln/>
              <a:solidFill>
                <a:schemeClr val="tx1"/>
              </a:solidFill>
            </a:rPr>
            <a:t>PROBLEM</a:t>
          </a:r>
          <a:endParaRPr lang="en-US" b="1" dirty="0">
            <a:ln/>
            <a:solidFill>
              <a:schemeClr val="tx1"/>
            </a:solidFill>
          </a:endParaRPr>
        </a:p>
      </dgm:t>
    </dgm:pt>
    <dgm:pt modelId="{5E732C1D-3B27-E044-89B9-D30F71BB0EF2}" type="parTrans" cxnId="{EDB7B34F-FB28-6B44-872A-4DE5F5ACBD2F}">
      <dgm:prSet/>
      <dgm:spPr/>
      <dgm:t>
        <a:bodyPr/>
        <a:lstStyle/>
        <a:p>
          <a:endParaRPr lang="en-US">
            <a:solidFill>
              <a:srgbClr val="000000"/>
            </a:solidFill>
          </a:endParaRPr>
        </a:p>
      </dgm:t>
    </dgm:pt>
    <dgm:pt modelId="{0DE4D005-B9EB-B84D-944C-40358A98EC8B}" type="sibTrans" cxnId="{EDB7B34F-FB28-6B44-872A-4DE5F5ACBD2F}">
      <dgm:prSet/>
      <dgm:spPr/>
      <dgm:t>
        <a:bodyPr/>
        <a:lstStyle/>
        <a:p>
          <a:endParaRPr lang="en-US">
            <a:solidFill>
              <a:srgbClr val="000000"/>
            </a:solidFill>
          </a:endParaRPr>
        </a:p>
      </dgm:t>
    </dgm:pt>
    <dgm:pt modelId="{F82FC9D1-9B5B-3941-AFEA-9575D4D5BCDC}">
      <dgm:prSet phldrT="[Text]"/>
      <dgm:spPr/>
      <dgm:t>
        <a:bodyPr/>
        <a:lstStyle/>
        <a:p>
          <a:r>
            <a:rPr lang="en-US" b="1" dirty="0" smtClean="0">
              <a:ln/>
              <a:solidFill>
                <a:schemeClr val="tx1"/>
              </a:solidFill>
            </a:rPr>
            <a:t>Magnitude –   </a:t>
          </a:r>
          <a:r>
            <a:rPr lang="en-US" dirty="0" smtClean="0">
              <a:ln/>
              <a:solidFill>
                <a:schemeClr val="tx1"/>
              </a:solidFill>
            </a:rPr>
            <a:t>Is it the largest one?</a:t>
          </a:r>
          <a:endParaRPr lang="en-US" dirty="0">
            <a:ln/>
            <a:solidFill>
              <a:schemeClr val="tx1"/>
            </a:solidFill>
          </a:endParaRPr>
        </a:p>
      </dgm:t>
    </dgm:pt>
    <dgm:pt modelId="{20F3B8D8-485E-594A-B504-98522D7DA36C}" type="parTrans" cxnId="{09C30AC5-08B5-3840-AA88-3DC9211BC966}">
      <dgm:prSet/>
      <dgm:spPr/>
      <dgm:t>
        <a:bodyPr/>
        <a:lstStyle/>
        <a:p>
          <a:endParaRPr lang="en-US">
            <a:solidFill>
              <a:srgbClr val="000000"/>
            </a:solidFill>
          </a:endParaRPr>
        </a:p>
      </dgm:t>
    </dgm:pt>
    <dgm:pt modelId="{6126EA1C-D714-B44D-8EC4-E821C22D2058}" type="sibTrans" cxnId="{09C30AC5-08B5-3840-AA88-3DC9211BC966}">
      <dgm:prSet/>
      <dgm:spPr/>
      <dgm:t>
        <a:bodyPr/>
        <a:lstStyle/>
        <a:p>
          <a:endParaRPr lang="en-US">
            <a:solidFill>
              <a:srgbClr val="000000"/>
            </a:solidFill>
          </a:endParaRPr>
        </a:p>
      </dgm:t>
    </dgm:pt>
    <dgm:pt modelId="{6F2BD505-E735-7547-933E-BD53E40C1A24}">
      <dgm:prSet phldrT="[Text]"/>
      <dgm:spPr/>
      <dgm:t>
        <a:bodyPr/>
        <a:lstStyle/>
        <a:p>
          <a:r>
            <a:rPr lang="en-US" b="1" dirty="0" smtClean="0">
              <a:ln/>
              <a:solidFill>
                <a:schemeClr val="tx1"/>
              </a:solidFill>
            </a:rPr>
            <a:t>Time trend –     </a:t>
          </a:r>
          <a:r>
            <a:rPr lang="en-US" dirty="0" smtClean="0">
              <a:ln/>
              <a:solidFill>
                <a:schemeClr val="tx1"/>
              </a:solidFill>
            </a:rPr>
            <a:t>Is it getting worse over time?</a:t>
          </a:r>
          <a:endParaRPr lang="en-US" dirty="0">
            <a:ln/>
            <a:solidFill>
              <a:schemeClr val="tx1"/>
            </a:solidFill>
          </a:endParaRPr>
        </a:p>
      </dgm:t>
    </dgm:pt>
    <dgm:pt modelId="{7F3B29D9-4E8B-8148-BEFD-8F0D8C5CAF50}" type="parTrans" cxnId="{2B8FD9E8-375F-1445-ADAE-7261FCC2E963}">
      <dgm:prSet/>
      <dgm:spPr/>
      <dgm:t>
        <a:bodyPr/>
        <a:lstStyle/>
        <a:p>
          <a:endParaRPr lang="en-US">
            <a:solidFill>
              <a:srgbClr val="000000"/>
            </a:solidFill>
          </a:endParaRPr>
        </a:p>
      </dgm:t>
    </dgm:pt>
    <dgm:pt modelId="{13AF6459-2A10-DF49-A6D1-CAA25FFA5EA5}" type="sibTrans" cxnId="{2B8FD9E8-375F-1445-ADAE-7261FCC2E963}">
      <dgm:prSet/>
      <dgm:spPr/>
      <dgm:t>
        <a:bodyPr/>
        <a:lstStyle/>
        <a:p>
          <a:endParaRPr lang="en-US">
            <a:solidFill>
              <a:srgbClr val="000000"/>
            </a:solidFill>
          </a:endParaRPr>
        </a:p>
      </dgm:t>
    </dgm:pt>
    <dgm:pt modelId="{5218D37C-BAFC-C041-8232-A526809DAC53}">
      <dgm:prSet phldrT="[Text]"/>
      <dgm:spPr/>
      <dgm:t>
        <a:bodyPr/>
        <a:lstStyle/>
        <a:p>
          <a:r>
            <a:rPr lang="en-US" b="1" dirty="0" smtClean="0">
              <a:ln/>
              <a:solidFill>
                <a:schemeClr val="tx1"/>
              </a:solidFill>
            </a:rPr>
            <a:t>Severity –    </a:t>
          </a:r>
          <a:r>
            <a:rPr lang="en-US" dirty="0" smtClean="0">
              <a:ln/>
              <a:solidFill>
                <a:schemeClr val="tx1"/>
              </a:solidFill>
            </a:rPr>
            <a:t>How severe is it?</a:t>
          </a:r>
          <a:endParaRPr lang="en-US" dirty="0">
            <a:ln/>
            <a:solidFill>
              <a:schemeClr val="tx1"/>
            </a:solidFill>
          </a:endParaRPr>
        </a:p>
      </dgm:t>
    </dgm:pt>
    <dgm:pt modelId="{76F80BD0-B94E-1940-A47A-FFDE9B163FA9}" type="parTrans" cxnId="{08102088-4D88-B949-A595-6E162CDCF0D0}">
      <dgm:prSet/>
      <dgm:spPr/>
      <dgm:t>
        <a:bodyPr/>
        <a:lstStyle/>
        <a:p>
          <a:endParaRPr lang="en-US">
            <a:solidFill>
              <a:srgbClr val="000000"/>
            </a:solidFill>
          </a:endParaRPr>
        </a:p>
      </dgm:t>
    </dgm:pt>
    <dgm:pt modelId="{8D360DC6-F0CE-DB4D-A2E5-AF5938BF2868}" type="sibTrans" cxnId="{08102088-4D88-B949-A595-6E162CDCF0D0}">
      <dgm:prSet/>
      <dgm:spPr/>
      <dgm:t>
        <a:bodyPr/>
        <a:lstStyle/>
        <a:p>
          <a:endParaRPr lang="en-US">
            <a:solidFill>
              <a:srgbClr val="000000"/>
            </a:solidFill>
          </a:endParaRPr>
        </a:p>
      </dgm:t>
    </dgm:pt>
    <dgm:pt modelId="{55ECE992-A7C0-104B-B790-BA229E800F67}">
      <dgm:prSet phldrT="[Text]"/>
      <dgm:spPr/>
      <dgm:t>
        <a:bodyPr/>
        <a:lstStyle/>
        <a:p>
          <a:r>
            <a:rPr lang="en-US" b="1" dirty="0" smtClean="0">
              <a:ln/>
              <a:solidFill>
                <a:schemeClr val="tx1"/>
              </a:solidFill>
            </a:rPr>
            <a:t>Comparison –  </a:t>
          </a:r>
          <a:r>
            <a:rPr lang="en-US" dirty="0" smtClean="0">
              <a:ln/>
              <a:solidFill>
                <a:schemeClr val="tx1"/>
              </a:solidFill>
            </a:rPr>
            <a:t>How does it compare?</a:t>
          </a:r>
          <a:endParaRPr lang="en-US" dirty="0">
            <a:ln/>
            <a:solidFill>
              <a:schemeClr val="tx1"/>
            </a:solidFill>
          </a:endParaRPr>
        </a:p>
      </dgm:t>
    </dgm:pt>
    <dgm:pt modelId="{C7D125CA-898A-EF46-B096-682D82A4264F}" type="parTrans" cxnId="{F2236951-A69C-974C-A8A4-E3D182F4957E}">
      <dgm:prSet/>
      <dgm:spPr/>
      <dgm:t>
        <a:bodyPr/>
        <a:lstStyle/>
        <a:p>
          <a:endParaRPr lang="en-US">
            <a:solidFill>
              <a:srgbClr val="000000"/>
            </a:solidFill>
          </a:endParaRPr>
        </a:p>
      </dgm:t>
    </dgm:pt>
    <dgm:pt modelId="{5DC5FD37-9119-EF4D-95A5-933860B15013}" type="sibTrans" cxnId="{F2236951-A69C-974C-A8A4-E3D182F4957E}">
      <dgm:prSet/>
      <dgm:spPr/>
      <dgm:t>
        <a:bodyPr/>
        <a:lstStyle/>
        <a:p>
          <a:endParaRPr lang="en-US">
            <a:solidFill>
              <a:srgbClr val="000000"/>
            </a:solidFill>
          </a:endParaRPr>
        </a:p>
      </dgm:t>
    </dgm:pt>
    <dgm:pt modelId="{1D5F50DB-FA02-4A4C-9CCC-BE81ABC66B70}">
      <dgm:prSet phldrT="[Text]" custScaleX="108731" custRadScaleRad="104119" custRadScaleInc="-9888"/>
      <dgm:spPr/>
      <dgm:t>
        <a:bodyPr/>
        <a:lstStyle/>
        <a:p>
          <a:endParaRPr lang="en-US"/>
        </a:p>
      </dgm:t>
    </dgm:pt>
    <dgm:pt modelId="{90E6D858-BB23-404E-B170-A8B0611DAC13}" type="parTrans" cxnId="{B672CF1F-47D9-4463-B8F6-D734435E868F}">
      <dgm:prSet/>
      <dgm:spPr/>
      <dgm:t>
        <a:bodyPr/>
        <a:lstStyle/>
        <a:p>
          <a:endParaRPr lang="en-US"/>
        </a:p>
      </dgm:t>
    </dgm:pt>
    <dgm:pt modelId="{A1AADA36-4B72-4358-8784-3173449AF6BE}" type="sibTrans" cxnId="{B672CF1F-47D9-4463-B8F6-D734435E868F}">
      <dgm:prSet/>
      <dgm:spPr/>
      <dgm:t>
        <a:bodyPr/>
        <a:lstStyle/>
        <a:p>
          <a:endParaRPr lang="en-US"/>
        </a:p>
      </dgm:t>
    </dgm:pt>
    <dgm:pt modelId="{BCA614B9-DEEA-904E-8ECC-3C855DEBA5BB}" type="pres">
      <dgm:prSet presAssocID="{BEBC79F1-CD02-3142-B94D-66932BBC8FC7}" presName="cycle" presStyleCnt="0">
        <dgm:presLayoutVars>
          <dgm:chMax val="1"/>
          <dgm:dir/>
          <dgm:animLvl val="ctr"/>
          <dgm:resizeHandles val="exact"/>
        </dgm:presLayoutVars>
      </dgm:prSet>
      <dgm:spPr/>
      <dgm:t>
        <a:bodyPr/>
        <a:lstStyle/>
        <a:p>
          <a:endParaRPr lang="en-US"/>
        </a:p>
      </dgm:t>
    </dgm:pt>
    <dgm:pt modelId="{1B1D6221-9CD5-1A4F-8D59-E9B67A868514}" type="pres">
      <dgm:prSet presAssocID="{76730A6D-01B8-E148-B4B7-9E2C9F4E618F}" presName="centerShape" presStyleLbl="node0" presStyleIdx="0" presStyleCnt="1"/>
      <dgm:spPr/>
      <dgm:t>
        <a:bodyPr/>
        <a:lstStyle/>
        <a:p>
          <a:endParaRPr lang="en-US"/>
        </a:p>
      </dgm:t>
    </dgm:pt>
    <dgm:pt modelId="{0C4CDFDF-BBA8-CC4B-A4F5-9AF5B5C18AF3}" type="pres">
      <dgm:prSet presAssocID="{20F3B8D8-485E-594A-B504-98522D7DA36C}" presName="parTrans" presStyleLbl="bgSibTrans2D1" presStyleIdx="0" presStyleCnt="4"/>
      <dgm:spPr/>
      <dgm:t>
        <a:bodyPr/>
        <a:lstStyle/>
        <a:p>
          <a:endParaRPr lang="en-US"/>
        </a:p>
      </dgm:t>
    </dgm:pt>
    <dgm:pt modelId="{92A19CA2-84BE-C546-BF3D-372CC0FC6223}" type="pres">
      <dgm:prSet presAssocID="{F82FC9D1-9B5B-3941-AFEA-9575D4D5BCDC}" presName="node" presStyleLbl="node1" presStyleIdx="0" presStyleCnt="4" custRadScaleRad="113314" custRadScaleInc="-3993">
        <dgm:presLayoutVars>
          <dgm:bulletEnabled val="1"/>
        </dgm:presLayoutVars>
      </dgm:prSet>
      <dgm:spPr/>
      <dgm:t>
        <a:bodyPr/>
        <a:lstStyle/>
        <a:p>
          <a:endParaRPr lang="en-US"/>
        </a:p>
      </dgm:t>
    </dgm:pt>
    <dgm:pt modelId="{97332257-CEFD-8444-BB13-F4C88297B40C}" type="pres">
      <dgm:prSet presAssocID="{7F3B29D9-4E8B-8148-BEFD-8F0D8C5CAF50}" presName="parTrans" presStyleLbl="bgSibTrans2D1" presStyleIdx="1" presStyleCnt="4"/>
      <dgm:spPr/>
      <dgm:t>
        <a:bodyPr/>
        <a:lstStyle/>
        <a:p>
          <a:endParaRPr lang="en-US"/>
        </a:p>
      </dgm:t>
    </dgm:pt>
    <dgm:pt modelId="{8F45A005-BB38-E840-AE8F-E1DF1AEB378C}" type="pres">
      <dgm:prSet presAssocID="{6F2BD505-E735-7547-933E-BD53E40C1A24}" presName="node" presStyleLbl="node1" presStyleIdx="1" presStyleCnt="4" custScaleX="108731" custRadScaleRad="104119" custRadScaleInc="-9888">
        <dgm:presLayoutVars>
          <dgm:bulletEnabled val="1"/>
        </dgm:presLayoutVars>
      </dgm:prSet>
      <dgm:spPr/>
      <dgm:t>
        <a:bodyPr/>
        <a:lstStyle/>
        <a:p>
          <a:endParaRPr lang="en-US"/>
        </a:p>
      </dgm:t>
    </dgm:pt>
    <dgm:pt modelId="{9A7E0987-1D1E-9C48-BB4C-CF2F10C82B76}" type="pres">
      <dgm:prSet presAssocID="{76F80BD0-B94E-1940-A47A-FFDE9B163FA9}" presName="parTrans" presStyleLbl="bgSibTrans2D1" presStyleIdx="2" presStyleCnt="4"/>
      <dgm:spPr/>
      <dgm:t>
        <a:bodyPr/>
        <a:lstStyle/>
        <a:p>
          <a:endParaRPr lang="en-US"/>
        </a:p>
      </dgm:t>
    </dgm:pt>
    <dgm:pt modelId="{A232029B-F504-0845-B31E-CBEC19F36B53}" type="pres">
      <dgm:prSet presAssocID="{5218D37C-BAFC-C041-8232-A526809DAC53}" presName="node" presStyleLbl="node1" presStyleIdx="2" presStyleCnt="4" custScaleX="105494" custRadScaleRad="103253" custRadScaleInc="7970">
        <dgm:presLayoutVars>
          <dgm:bulletEnabled val="1"/>
        </dgm:presLayoutVars>
      </dgm:prSet>
      <dgm:spPr/>
      <dgm:t>
        <a:bodyPr/>
        <a:lstStyle/>
        <a:p>
          <a:endParaRPr lang="en-US"/>
        </a:p>
      </dgm:t>
    </dgm:pt>
    <dgm:pt modelId="{B5F65834-3F2B-FE4D-822C-34333AD2EBA2}" type="pres">
      <dgm:prSet presAssocID="{C7D125CA-898A-EF46-B096-682D82A4264F}" presName="parTrans" presStyleLbl="bgSibTrans2D1" presStyleIdx="3" presStyleCnt="4"/>
      <dgm:spPr/>
      <dgm:t>
        <a:bodyPr/>
        <a:lstStyle/>
        <a:p>
          <a:endParaRPr lang="en-US"/>
        </a:p>
      </dgm:t>
    </dgm:pt>
    <dgm:pt modelId="{DD6EC5D0-7BAB-564E-98BF-07D257ED5CDE}" type="pres">
      <dgm:prSet presAssocID="{55ECE992-A7C0-104B-B790-BA229E800F67}" presName="node" presStyleLbl="node1" presStyleIdx="3" presStyleCnt="4" custRadScaleRad="113314" custRadScaleInc="3993">
        <dgm:presLayoutVars>
          <dgm:bulletEnabled val="1"/>
        </dgm:presLayoutVars>
      </dgm:prSet>
      <dgm:spPr/>
      <dgm:t>
        <a:bodyPr/>
        <a:lstStyle/>
        <a:p>
          <a:endParaRPr lang="en-US"/>
        </a:p>
      </dgm:t>
    </dgm:pt>
  </dgm:ptLst>
  <dgm:cxnLst>
    <dgm:cxn modelId="{F2236951-A69C-974C-A8A4-E3D182F4957E}" srcId="{76730A6D-01B8-E148-B4B7-9E2C9F4E618F}" destId="{55ECE992-A7C0-104B-B790-BA229E800F67}" srcOrd="3" destOrd="0" parTransId="{C7D125CA-898A-EF46-B096-682D82A4264F}" sibTransId="{5DC5FD37-9119-EF4D-95A5-933860B15013}"/>
    <dgm:cxn modelId="{0EF1F322-912B-4BA6-B90E-B76F519F801D}" type="presOf" srcId="{76730A6D-01B8-E148-B4B7-9E2C9F4E618F}" destId="{1B1D6221-9CD5-1A4F-8D59-E9B67A868514}" srcOrd="0" destOrd="0" presId="urn:microsoft.com/office/officeart/2005/8/layout/radial4"/>
    <dgm:cxn modelId="{68C97B4C-A5D1-4CEB-A3C7-BC9F13FE43C4}" type="presOf" srcId="{BEBC79F1-CD02-3142-B94D-66932BBC8FC7}" destId="{BCA614B9-DEEA-904E-8ECC-3C855DEBA5BB}" srcOrd="0" destOrd="0" presId="urn:microsoft.com/office/officeart/2005/8/layout/radial4"/>
    <dgm:cxn modelId="{EDB7B34F-FB28-6B44-872A-4DE5F5ACBD2F}" srcId="{BEBC79F1-CD02-3142-B94D-66932BBC8FC7}" destId="{76730A6D-01B8-E148-B4B7-9E2C9F4E618F}" srcOrd="0" destOrd="0" parTransId="{5E732C1D-3B27-E044-89B9-D30F71BB0EF2}" sibTransId="{0DE4D005-B9EB-B84D-944C-40358A98EC8B}"/>
    <dgm:cxn modelId="{E7BF722C-226E-4758-BB41-21ABB72AEE78}" type="presOf" srcId="{55ECE992-A7C0-104B-B790-BA229E800F67}" destId="{DD6EC5D0-7BAB-564E-98BF-07D257ED5CDE}" srcOrd="0" destOrd="0" presId="urn:microsoft.com/office/officeart/2005/8/layout/radial4"/>
    <dgm:cxn modelId="{09C30AC5-08B5-3840-AA88-3DC9211BC966}" srcId="{76730A6D-01B8-E148-B4B7-9E2C9F4E618F}" destId="{F82FC9D1-9B5B-3941-AFEA-9575D4D5BCDC}" srcOrd="0" destOrd="0" parTransId="{20F3B8D8-485E-594A-B504-98522D7DA36C}" sibTransId="{6126EA1C-D714-B44D-8EC4-E821C22D2058}"/>
    <dgm:cxn modelId="{2B8FD9E8-375F-1445-ADAE-7261FCC2E963}" srcId="{76730A6D-01B8-E148-B4B7-9E2C9F4E618F}" destId="{6F2BD505-E735-7547-933E-BD53E40C1A24}" srcOrd="1" destOrd="0" parTransId="{7F3B29D9-4E8B-8148-BEFD-8F0D8C5CAF50}" sibTransId="{13AF6459-2A10-DF49-A6D1-CAA25FFA5EA5}"/>
    <dgm:cxn modelId="{08102088-4D88-B949-A595-6E162CDCF0D0}" srcId="{76730A6D-01B8-E148-B4B7-9E2C9F4E618F}" destId="{5218D37C-BAFC-C041-8232-A526809DAC53}" srcOrd="2" destOrd="0" parTransId="{76F80BD0-B94E-1940-A47A-FFDE9B163FA9}" sibTransId="{8D360DC6-F0CE-DB4D-A2E5-AF5938BF2868}"/>
    <dgm:cxn modelId="{98C265F1-630E-40E2-8AB9-3E800A336E61}" type="presOf" srcId="{C7D125CA-898A-EF46-B096-682D82A4264F}" destId="{B5F65834-3F2B-FE4D-822C-34333AD2EBA2}" srcOrd="0" destOrd="0" presId="urn:microsoft.com/office/officeart/2005/8/layout/radial4"/>
    <dgm:cxn modelId="{994FE847-6E2F-4DF9-B1E7-D4AA0358572E}" type="presOf" srcId="{20F3B8D8-485E-594A-B504-98522D7DA36C}" destId="{0C4CDFDF-BBA8-CC4B-A4F5-9AF5B5C18AF3}" srcOrd="0" destOrd="0" presId="urn:microsoft.com/office/officeart/2005/8/layout/radial4"/>
    <dgm:cxn modelId="{E9324572-1D45-4A4F-9384-27C034D65CE1}" type="presOf" srcId="{F82FC9D1-9B5B-3941-AFEA-9575D4D5BCDC}" destId="{92A19CA2-84BE-C546-BF3D-372CC0FC6223}" srcOrd="0" destOrd="0" presId="urn:microsoft.com/office/officeart/2005/8/layout/radial4"/>
    <dgm:cxn modelId="{4882E928-59C8-441D-A2B5-08DB7732E82E}" type="presOf" srcId="{76F80BD0-B94E-1940-A47A-FFDE9B163FA9}" destId="{9A7E0987-1D1E-9C48-BB4C-CF2F10C82B76}" srcOrd="0" destOrd="0" presId="urn:microsoft.com/office/officeart/2005/8/layout/radial4"/>
    <dgm:cxn modelId="{B672CF1F-47D9-4463-B8F6-D734435E868F}" srcId="{BEBC79F1-CD02-3142-B94D-66932BBC8FC7}" destId="{1D5F50DB-FA02-4A4C-9CCC-BE81ABC66B70}" srcOrd="1" destOrd="0" parTransId="{90E6D858-BB23-404E-B170-A8B0611DAC13}" sibTransId="{A1AADA36-4B72-4358-8784-3173449AF6BE}"/>
    <dgm:cxn modelId="{FBD3BD1E-6624-4001-BA31-0F1A309F8D13}" type="presOf" srcId="{6F2BD505-E735-7547-933E-BD53E40C1A24}" destId="{8F45A005-BB38-E840-AE8F-E1DF1AEB378C}" srcOrd="0" destOrd="0" presId="urn:microsoft.com/office/officeart/2005/8/layout/radial4"/>
    <dgm:cxn modelId="{393A0915-B17E-44D3-83E7-05D43194D2FB}" type="presOf" srcId="{5218D37C-BAFC-C041-8232-A526809DAC53}" destId="{A232029B-F504-0845-B31E-CBEC19F36B53}" srcOrd="0" destOrd="0" presId="urn:microsoft.com/office/officeart/2005/8/layout/radial4"/>
    <dgm:cxn modelId="{D9F707F2-C07E-412A-A5BE-87D862A16A10}" type="presOf" srcId="{7F3B29D9-4E8B-8148-BEFD-8F0D8C5CAF50}" destId="{97332257-CEFD-8444-BB13-F4C88297B40C}" srcOrd="0" destOrd="0" presId="urn:microsoft.com/office/officeart/2005/8/layout/radial4"/>
    <dgm:cxn modelId="{0961AB7F-F7FC-4C9C-A149-E34828EE97FD}" type="presParOf" srcId="{BCA614B9-DEEA-904E-8ECC-3C855DEBA5BB}" destId="{1B1D6221-9CD5-1A4F-8D59-E9B67A868514}" srcOrd="0" destOrd="0" presId="urn:microsoft.com/office/officeart/2005/8/layout/radial4"/>
    <dgm:cxn modelId="{09214435-C67F-49CA-AC5F-91E381AA32AC}" type="presParOf" srcId="{BCA614B9-DEEA-904E-8ECC-3C855DEBA5BB}" destId="{0C4CDFDF-BBA8-CC4B-A4F5-9AF5B5C18AF3}" srcOrd="1" destOrd="0" presId="urn:microsoft.com/office/officeart/2005/8/layout/radial4"/>
    <dgm:cxn modelId="{B77F7611-CBFF-4CDD-BE08-1035AD727F51}" type="presParOf" srcId="{BCA614B9-DEEA-904E-8ECC-3C855DEBA5BB}" destId="{92A19CA2-84BE-C546-BF3D-372CC0FC6223}" srcOrd="2" destOrd="0" presId="urn:microsoft.com/office/officeart/2005/8/layout/radial4"/>
    <dgm:cxn modelId="{5BDEEBA7-4A25-48C7-B43A-F8BB23D9F217}" type="presParOf" srcId="{BCA614B9-DEEA-904E-8ECC-3C855DEBA5BB}" destId="{97332257-CEFD-8444-BB13-F4C88297B40C}" srcOrd="3" destOrd="0" presId="urn:microsoft.com/office/officeart/2005/8/layout/radial4"/>
    <dgm:cxn modelId="{F50E2413-91E9-43B5-B7B1-A21ACB836270}" type="presParOf" srcId="{BCA614B9-DEEA-904E-8ECC-3C855DEBA5BB}" destId="{8F45A005-BB38-E840-AE8F-E1DF1AEB378C}" srcOrd="4" destOrd="0" presId="urn:microsoft.com/office/officeart/2005/8/layout/radial4"/>
    <dgm:cxn modelId="{FBF45315-E8FF-4EA9-AAC5-72911C11B981}" type="presParOf" srcId="{BCA614B9-DEEA-904E-8ECC-3C855DEBA5BB}" destId="{9A7E0987-1D1E-9C48-BB4C-CF2F10C82B76}" srcOrd="5" destOrd="0" presId="urn:microsoft.com/office/officeart/2005/8/layout/radial4"/>
    <dgm:cxn modelId="{D953475D-18FB-4688-B431-518B6793A7BD}" type="presParOf" srcId="{BCA614B9-DEEA-904E-8ECC-3C855DEBA5BB}" destId="{A232029B-F504-0845-B31E-CBEC19F36B53}" srcOrd="6" destOrd="0" presId="urn:microsoft.com/office/officeart/2005/8/layout/radial4"/>
    <dgm:cxn modelId="{0FC5E4F5-2325-42D9-A005-DF01CDC8820F}" type="presParOf" srcId="{BCA614B9-DEEA-904E-8ECC-3C855DEBA5BB}" destId="{B5F65834-3F2B-FE4D-822C-34333AD2EBA2}" srcOrd="7" destOrd="0" presId="urn:microsoft.com/office/officeart/2005/8/layout/radial4"/>
    <dgm:cxn modelId="{4BF24E3E-C092-49F3-AA53-00E8ABB98371}" type="presParOf" srcId="{BCA614B9-DEEA-904E-8ECC-3C855DEBA5BB}" destId="{DD6EC5D0-7BAB-564E-98BF-07D257ED5CDE}" srcOrd="8" destOrd="0" presId="urn:microsoft.com/office/officeart/2005/8/layout/radial4"/>
  </dgm:cxnLst>
  <dgm:bg>
    <a:noFill/>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2DE90F8-CFE5-4944-B97D-42109944EA90}" type="doc">
      <dgm:prSet loTypeId="urn:microsoft.com/office/officeart/2005/8/layout/chevron2" loCatId="process" qsTypeId="urn:microsoft.com/office/officeart/2005/8/quickstyle/simple5" qsCatId="simple" csTypeId="urn:microsoft.com/office/officeart/2005/8/colors/colorful1" csCatId="colorful" phldr="1"/>
      <dgm:spPr/>
    </dgm:pt>
    <dgm:pt modelId="{A92E13A2-CE2B-4E45-A5BC-B44F873D821D}">
      <dgm:prSet phldrT="[Text]"/>
      <dgm:spPr/>
      <dgm:t>
        <a:bodyPr/>
        <a:lstStyle/>
        <a:p>
          <a:endParaRPr lang="en-US"/>
        </a:p>
      </dgm:t>
    </dgm:pt>
    <dgm:pt modelId="{1B1090E2-07E5-4AB5-B2D6-64A552B1D97E}" type="parTrans" cxnId="{9B8FE9F5-16C7-486A-B394-7022A1B6168F}">
      <dgm:prSet/>
      <dgm:spPr/>
      <dgm:t>
        <a:bodyPr/>
        <a:lstStyle/>
        <a:p>
          <a:endParaRPr lang="en-US"/>
        </a:p>
      </dgm:t>
    </dgm:pt>
    <dgm:pt modelId="{DAEA2E3D-52FD-4729-8F09-C3137F11BCD2}" type="sibTrans" cxnId="{9B8FE9F5-16C7-486A-B394-7022A1B6168F}">
      <dgm:prSet/>
      <dgm:spPr/>
      <dgm:t>
        <a:bodyPr/>
        <a:lstStyle/>
        <a:p>
          <a:endParaRPr lang="en-US"/>
        </a:p>
      </dgm:t>
    </dgm:pt>
    <dgm:pt modelId="{DD81A19F-C584-4FF8-B859-42FCBCFABDDB}">
      <dgm:prSet/>
      <dgm:spPr/>
      <dgm:t>
        <a:bodyPr/>
        <a:lstStyle/>
        <a:p>
          <a:endParaRPr lang="en-US" smtClean="0"/>
        </a:p>
      </dgm:t>
    </dgm:pt>
    <dgm:pt modelId="{ED8582A6-969E-40EB-91DB-255733BB197F}" type="parTrans" cxnId="{0CD7D7B5-3AC2-4F3C-BCA7-5EFD09947B65}">
      <dgm:prSet/>
      <dgm:spPr/>
      <dgm:t>
        <a:bodyPr/>
        <a:lstStyle/>
        <a:p>
          <a:endParaRPr lang="en-US"/>
        </a:p>
      </dgm:t>
    </dgm:pt>
    <dgm:pt modelId="{02596961-9A97-404A-96EE-5CDCB85BEE4E}" type="sibTrans" cxnId="{0CD7D7B5-3AC2-4F3C-BCA7-5EFD09947B65}">
      <dgm:prSet/>
      <dgm:spPr/>
      <dgm:t>
        <a:bodyPr/>
        <a:lstStyle/>
        <a:p>
          <a:endParaRPr lang="en-US"/>
        </a:p>
      </dgm:t>
    </dgm:pt>
    <dgm:pt modelId="{623E9833-E015-428A-A674-07C9826FF66E}">
      <dgm:prSet/>
      <dgm:spPr/>
      <dgm:t>
        <a:bodyPr/>
        <a:lstStyle/>
        <a:p>
          <a:endParaRPr lang="en-US" smtClean="0"/>
        </a:p>
      </dgm:t>
    </dgm:pt>
    <dgm:pt modelId="{2C81FEAE-0C0C-4B5C-A892-E0659C1B9333}" type="parTrans" cxnId="{287D7542-3EDB-40F9-B985-5521A62D8F9A}">
      <dgm:prSet/>
      <dgm:spPr/>
      <dgm:t>
        <a:bodyPr/>
        <a:lstStyle/>
        <a:p>
          <a:endParaRPr lang="en-US"/>
        </a:p>
      </dgm:t>
    </dgm:pt>
    <dgm:pt modelId="{4D37B4AD-E7BB-4BE7-8B03-DCBB6E01CA07}" type="sibTrans" cxnId="{287D7542-3EDB-40F9-B985-5521A62D8F9A}">
      <dgm:prSet/>
      <dgm:spPr/>
      <dgm:t>
        <a:bodyPr/>
        <a:lstStyle/>
        <a:p>
          <a:endParaRPr lang="en-US"/>
        </a:p>
      </dgm:t>
    </dgm:pt>
    <dgm:pt modelId="{0A83C162-6B3A-4E2F-9D30-63C75A3111DB}">
      <dgm:prSet/>
      <dgm:spPr/>
      <dgm:t>
        <a:bodyPr/>
        <a:lstStyle/>
        <a:p>
          <a:endParaRPr lang="en-US" smtClean="0"/>
        </a:p>
      </dgm:t>
    </dgm:pt>
    <dgm:pt modelId="{1848A1B6-6AA5-494A-8C3E-6CD42F849E6F}" type="parTrans" cxnId="{8B446E12-6597-4687-BC3C-9239BF85CF3A}">
      <dgm:prSet/>
      <dgm:spPr/>
      <dgm:t>
        <a:bodyPr/>
        <a:lstStyle/>
        <a:p>
          <a:endParaRPr lang="en-US"/>
        </a:p>
      </dgm:t>
    </dgm:pt>
    <dgm:pt modelId="{F18E1B2F-A2C9-4170-87FB-4E6DCD55635D}" type="sibTrans" cxnId="{8B446E12-6597-4687-BC3C-9239BF85CF3A}">
      <dgm:prSet/>
      <dgm:spPr/>
      <dgm:t>
        <a:bodyPr/>
        <a:lstStyle/>
        <a:p>
          <a:endParaRPr lang="en-US"/>
        </a:p>
      </dgm:t>
    </dgm:pt>
    <dgm:pt modelId="{2DB2AED5-54C0-4032-8511-18F22D2DD112}">
      <dgm:prSet/>
      <dgm:spPr/>
      <dgm:t>
        <a:bodyPr/>
        <a:lstStyle/>
        <a:p>
          <a:r>
            <a:rPr lang="en-US" smtClean="0"/>
            <a:t>Organize the data</a:t>
          </a:r>
          <a:endParaRPr lang="en-US"/>
        </a:p>
      </dgm:t>
    </dgm:pt>
    <dgm:pt modelId="{159CF91C-6E33-4027-9B11-639D05371AAB}" type="parTrans" cxnId="{5492D50C-19C7-439D-A4DE-FF119C4E8CBB}">
      <dgm:prSet/>
      <dgm:spPr/>
      <dgm:t>
        <a:bodyPr/>
        <a:lstStyle/>
        <a:p>
          <a:endParaRPr lang="en-US"/>
        </a:p>
      </dgm:t>
    </dgm:pt>
    <dgm:pt modelId="{E6D814DB-21EE-4CAF-A624-FFCF7C407F32}" type="sibTrans" cxnId="{5492D50C-19C7-439D-A4DE-FF119C4E8CBB}">
      <dgm:prSet/>
      <dgm:spPr/>
      <dgm:t>
        <a:bodyPr/>
        <a:lstStyle/>
        <a:p>
          <a:endParaRPr lang="en-US"/>
        </a:p>
      </dgm:t>
    </dgm:pt>
    <dgm:pt modelId="{D4A79306-F32F-49DD-926F-7D7CDE56A6AA}">
      <dgm:prSet/>
      <dgm:spPr/>
      <dgm:t>
        <a:bodyPr/>
        <a:lstStyle/>
        <a:p>
          <a:r>
            <a:rPr lang="en-US" smtClean="0"/>
            <a:t>Place the data around the room	</a:t>
          </a:r>
          <a:endParaRPr lang="en-US"/>
        </a:p>
      </dgm:t>
    </dgm:pt>
    <dgm:pt modelId="{1771AA91-0EE0-4461-A7D9-AA80B97E911D}" type="parTrans" cxnId="{2B26403D-F455-499A-83C9-A4877027BDAD}">
      <dgm:prSet/>
      <dgm:spPr/>
      <dgm:t>
        <a:bodyPr/>
        <a:lstStyle/>
        <a:p>
          <a:endParaRPr lang="en-US"/>
        </a:p>
      </dgm:t>
    </dgm:pt>
    <dgm:pt modelId="{6B13C2D0-D59A-4FBA-AF65-5A8A54ABE8F0}" type="sibTrans" cxnId="{2B26403D-F455-499A-83C9-A4877027BDAD}">
      <dgm:prSet/>
      <dgm:spPr/>
      <dgm:t>
        <a:bodyPr/>
        <a:lstStyle/>
        <a:p>
          <a:endParaRPr lang="en-US"/>
        </a:p>
      </dgm:t>
    </dgm:pt>
    <dgm:pt modelId="{4A3261C0-720D-496D-B8F6-B3B6C1080C86}">
      <dgm:prSet/>
      <dgm:spPr/>
      <dgm:t>
        <a:bodyPr/>
        <a:lstStyle/>
        <a:p>
          <a:r>
            <a:rPr lang="en-US" smtClean="0"/>
            <a:t>Participants walk around the room and review data</a:t>
          </a:r>
          <a:endParaRPr lang="en-US"/>
        </a:p>
      </dgm:t>
    </dgm:pt>
    <dgm:pt modelId="{6D81587A-C899-4889-808A-77C2353AB5F2}" type="parTrans" cxnId="{E4942C47-67CE-4CF1-9F85-0143E121ABDB}">
      <dgm:prSet/>
      <dgm:spPr/>
      <dgm:t>
        <a:bodyPr/>
        <a:lstStyle/>
        <a:p>
          <a:endParaRPr lang="en-US"/>
        </a:p>
      </dgm:t>
    </dgm:pt>
    <dgm:pt modelId="{B1EA3FCE-C66B-4764-BF9E-178CD694376B}" type="sibTrans" cxnId="{E4942C47-67CE-4CF1-9F85-0143E121ABDB}">
      <dgm:prSet/>
      <dgm:spPr/>
      <dgm:t>
        <a:bodyPr/>
        <a:lstStyle/>
        <a:p>
          <a:endParaRPr lang="en-US"/>
        </a:p>
      </dgm:t>
    </dgm:pt>
    <dgm:pt modelId="{B9AEEDC0-F277-43E2-9329-817893EA4F6E}">
      <dgm:prSet/>
      <dgm:spPr/>
      <dgm:t>
        <a:bodyPr/>
        <a:lstStyle/>
        <a:p>
          <a:r>
            <a:rPr lang="en-US" smtClean="0"/>
            <a:t>Participants comment on the data with sticky notes</a:t>
          </a:r>
          <a:endParaRPr lang="en-US"/>
        </a:p>
      </dgm:t>
    </dgm:pt>
    <dgm:pt modelId="{0A31FC3F-DAE7-48EC-89DF-F5F76594A245}" type="parTrans" cxnId="{B6B83242-89EC-4EE6-81E6-FAE7FD736D10}">
      <dgm:prSet/>
      <dgm:spPr/>
      <dgm:t>
        <a:bodyPr/>
        <a:lstStyle/>
        <a:p>
          <a:endParaRPr lang="en-US"/>
        </a:p>
      </dgm:t>
    </dgm:pt>
    <dgm:pt modelId="{12A01270-ADE0-4762-A254-9FFA9511E80F}" type="sibTrans" cxnId="{B6B83242-89EC-4EE6-81E6-FAE7FD736D10}">
      <dgm:prSet/>
      <dgm:spPr/>
      <dgm:t>
        <a:bodyPr/>
        <a:lstStyle/>
        <a:p>
          <a:endParaRPr lang="en-US"/>
        </a:p>
      </dgm:t>
    </dgm:pt>
    <dgm:pt modelId="{581ED841-4B72-4768-B5DB-EA021A83B502}" type="pres">
      <dgm:prSet presAssocID="{32DE90F8-CFE5-4944-B97D-42109944EA90}" presName="linearFlow" presStyleCnt="0">
        <dgm:presLayoutVars>
          <dgm:dir/>
          <dgm:animLvl val="lvl"/>
          <dgm:resizeHandles val="exact"/>
        </dgm:presLayoutVars>
      </dgm:prSet>
      <dgm:spPr/>
    </dgm:pt>
    <dgm:pt modelId="{AE3CE00A-EC7A-48F2-A832-F9ECF6125EE5}" type="pres">
      <dgm:prSet presAssocID="{A92E13A2-CE2B-4E45-A5BC-B44F873D821D}" presName="composite" presStyleCnt="0"/>
      <dgm:spPr/>
    </dgm:pt>
    <dgm:pt modelId="{53CDDBB7-0EB2-438E-A4B3-F7DCBBB47A00}" type="pres">
      <dgm:prSet presAssocID="{A92E13A2-CE2B-4E45-A5BC-B44F873D821D}" presName="parentText" presStyleLbl="alignNode1" presStyleIdx="0" presStyleCnt="4">
        <dgm:presLayoutVars>
          <dgm:chMax val="1"/>
          <dgm:bulletEnabled val="1"/>
        </dgm:presLayoutVars>
      </dgm:prSet>
      <dgm:spPr/>
      <dgm:t>
        <a:bodyPr/>
        <a:lstStyle/>
        <a:p>
          <a:endParaRPr lang="en-US"/>
        </a:p>
      </dgm:t>
    </dgm:pt>
    <dgm:pt modelId="{7454827F-9D15-4500-B5D9-3C56EDF6DC97}" type="pres">
      <dgm:prSet presAssocID="{A92E13A2-CE2B-4E45-A5BC-B44F873D821D}" presName="descendantText" presStyleLbl="alignAcc1" presStyleIdx="0" presStyleCnt="4">
        <dgm:presLayoutVars>
          <dgm:bulletEnabled val="1"/>
        </dgm:presLayoutVars>
      </dgm:prSet>
      <dgm:spPr/>
      <dgm:t>
        <a:bodyPr/>
        <a:lstStyle/>
        <a:p>
          <a:endParaRPr lang="en-US"/>
        </a:p>
      </dgm:t>
    </dgm:pt>
    <dgm:pt modelId="{2C1D8B81-E206-43F8-BFF5-005538DC1D4C}" type="pres">
      <dgm:prSet presAssocID="{DAEA2E3D-52FD-4729-8F09-C3137F11BCD2}" presName="sp" presStyleCnt="0"/>
      <dgm:spPr/>
    </dgm:pt>
    <dgm:pt modelId="{E559A3D4-A2B7-4CCC-B385-64781FB8FC11}" type="pres">
      <dgm:prSet presAssocID="{DD81A19F-C584-4FF8-B859-42FCBCFABDDB}" presName="composite" presStyleCnt="0"/>
      <dgm:spPr/>
    </dgm:pt>
    <dgm:pt modelId="{FAA389EE-A067-4D08-94FB-C0D2578DF219}" type="pres">
      <dgm:prSet presAssocID="{DD81A19F-C584-4FF8-B859-42FCBCFABDDB}" presName="parentText" presStyleLbl="alignNode1" presStyleIdx="1" presStyleCnt="4">
        <dgm:presLayoutVars>
          <dgm:chMax val="1"/>
          <dgm:bulletEnabled val="1"/>
        </dgm:presLayoutVars>
      </dgm:prSet>
      <dgm:spPr/>
      <dgm:t>
        <a:bodyPr/>
        <a:lstStyle/>
        <a:p>
          <a:endParaRPr lang="en-US"/>
        </a:p>
      </dgm:t>
    </dgm:pt>
    <dgm:pt modelId="{B7CA4B71-F18A-4739-9C79-C3069EF67021}" type="pres">
      <dgm:prSet presAssocID="{DD81A19F-C584-4FF8-B859-42FCBCFABDDB}" presName="descendantText" presStyleLbl="alignAcc1" presStyleIdx="1" presStyleCnt="4">
        <dgm:presLayoutVars>
          <dgm:bulletEnabled val="1"/>
        </dgm:presLayoutVars>
      </dgm:prSet>
      <dgm:spPr/>
      <dgm:t>
        <a:bodyPr/>
        <a:lstStyle/>
        <a:p>
          <a:endParaRPr lang="en-US"/>
        </a:p>
      </dgm:t>
    </dgm:pt>
    <dgm:pt modelId="{BCD76A8A-894A-467C-A760-E834C09985B9}" type="pres">
      <dgm:prSet presAssocID="{02596961-9A97-404A-96EE-5CDCB85BEE4E}" presName="sp" presStyleCnt="0"/>
      <dgm:spPr/>
    </dgm:pt>
    <dgm:pt modelId="{1E04A0A3-AF55-4F0C-BC6F-449759E720ED}" type="pres">
      <dgm:prSet presAssocID="{623E9833-E015-428A-A674-07C9826FF66E}" presName="composite" presStyleCnt="0"/>
      <dgm:spPr/>
    </dgm:pt>
    <dgm:pt modelId="{21BF6F50-AC3A-42EA-B39C-C99085AD6AD2}" type="pres">
      <dgm:prSet presAssocID="{623E9833-E015-428A-A674-07C9826FF66E}" presName="parentText" presStyleLbl="alignNode1" presStyleIdx="2" presStyleCnt="4">
        <dgm:presLayoutVars>
          <dgm:chMax val="1"/>
          <dgm:bulletEnabled val="1"/>
        </dgm:presLayoutVars>
      </dgm:prSet>
      <dgm:spPr/>
      <dgm:t>
        <a:bodyPr/>
        <a:lstStyle/>
        <a:p>
          <a:endParaRPr lang="en-US"/>
        </a:p>
      </dgm:t>
    </dgm:pt>
    <dgm:pt modelId="{A8957F0F-C6E1-43F1-A16B-E64EBF4DD5AC}" type="pres">
      <dgm:prSet presAssocID="{623E9833-E015-428A-A674-07C9826FF66E}" presName="descendantText" presStyleLbl="alignAcc1" presStyleIdx="2" presStyleCnt="4">
        <dgm:presLayoutVars>
          <dgm:bulletEnabled val="1"/>
        </dgm:presLayoutVars>
      </dgm:prSet>
      <dgm:spPr/>
      <dgm:t>
        <a:bodyPr/>
        <a:lstStyle/>
        <a:p>
          <a:endParaRPr lang="en-US"/>
        </a:p>
      </dgm:t>
    </dgm:pt>
    <dgm:pt modelId="{75779600-8A98-4BEE-90C8-5A6ED75AA3F6}" type="pres">
      <dgm:prSet presAssocID="{4D37B4AD-E7BB-4BE7-8B03-DCBB6E01CA07}" presName="sp" presStyleCnt="0"/>
      <dgm:spPr/>
    </dgm:pt>
    <dgm:pt modelId="{EB472F46-8D25-4652-9140-F43139D3A8E5}" type="pres">
      <dgm:prSet presAssocID="{0A83C162-6B3A-4E2F-9D30-63C75A3111DB}" presName="composite" presStyleCnt="0"/>
      <dgm:spPr/>
    </dgm:pt>
    <dgm:pt modelId="{18516A7D-F8E1-48BD-9A0A-A3E3D0C6C37C}" type="pres">
      <dgm:prSet presAssocID="{0A83C162-6B3A-4E2F-9D30-63C75A3111DB}" presName="parentText" presStyleLbl="alignNode1" presStyleIdx="3" presStyleCnt="4">
        <dgm:presLayoutVars>
          <dgm:chMax val="1"/>
          <dgm:bulletEnabled val="1"/>
        </dgm:presLayoutVars>
      </dgm:prSet>
      <dgm:spPr/>
      <dgm:t>
        <a:bodyPr/>
        <a:lstStyle/>
        <a:p>
          <a:endParaRPr lang="en-US"/>
        </a:p>
      </dgm:t>
    </dgm:pt>
    <dgm:pt modelId="{C5CB47EF-D803-41E5-8B64-D35C8FF0F13D}" type="pres">
      <dgm:prSet presAssocID="{0A83C162-6B3A-4E2F-9D30-63C75A3111DB}" presName="descendantText" presStyleLbl="alignAcc1" presStyleIdx="3" presStyleCnt="4">
        <dgm:presLayoutVars>
          <dgm:bulletEnabled val="1"/>
        </dgm:presLayoutVars>
      </dgm:prSet>
      <dgm:spPr/>
      <dgm:t>
        <a:bodyPr/>
        <a:lstStyle/>
        <a:p>
          <a:endParaRPr lang="en-US"/>
        </a:p>
      </dgm:t>
    </dgm:pt>
  </dgm:ptLst>
  <dgm:cxnLst>
    <dgm:cxn modelId="{D08C2C4B-B2A8-4DFD-88D3-55E935B5E8D9}" type="presOf" srcId="{DD81A19F-C584-4FF8-B859-42FCBCFABDDB}" destId="{FAA389EE-A067-4D08-94FB-C0D2578DF219}" srcOrd="0" destOrd="0" presId="urn:microsoft.com/office/officeart/2005/8/layout/chevron2"/>
    <dgm:cxn modelId="{2D7A5D68-9F6D-46C9-9BBF-69C617298040}" type="presOf" srcId="{2DB2AED5-54C0-4032-8511-18F22D2DD112}" destId="{7454827F-9D15-4500-B5D9-3C56EDF6DC97}" srcOrd="0" destOrd="0" presId="urn:microsoft.com/office/officeart/2005/8/layout/chevron2"/>
    <dgm:cxn modelId="{D1C4666D-3453-43A9-89B8-B93592E12CC5}" type="presOf" srcId="{B9AEEDC0-F277-43E2-9329-817893EA4F6E}" destId="{C5CB47EF-D803-41E5-8B64-D35C8FF0F13D}" srcOrd="0" destOrd="0" presId="urn:microsoft.com/office/officeart/2005/8/layout/chevron2"/>
    <dgm:cxn modelId="{02FBC189-88EC-4ABE-B377-187291D7C48A}" type="presOf" srcId="{4A3261C0-720D-496D-B8F6-B3B6C1080C86}" destId="{A8957F0F-C6E1-43F1-A16B-E64EBF4DD5AC}" srcOrd="0" destOrd="0" presId="urn:microsoft.com/office/officeart/2005/8/layout/chevron2"/>
    <dgm:cxn modelId="{37F3B409-8F91-43DA-8E31-42CD66870C43}" type="presOf" srcId="{A92E13A2-CE2B-4E45-A5BC-B44F873D821D}" destId="{53CDDBB7-0EB2-438E-A4B3-F7DCBBB47A00}" srcOrd="0" destOrd="0" presId="urn:microsoft.com/office/officeart/2005/8/layout/chevron2"/>
    <dgm:cxn modelId="{287D7542-3EDB-40F9-B985-5521A62D8F9A}" srcId="{32DE90F8-CFE5-4944-B97D-42109944EA90}" destId="{623E9833-E015-428A-A674-07C9826FF66E}" srcOrd="2" destOrd="0" parTransId="{2C81FEAE-0C0C-4B5C-A892-E0659C1B9333}" sibTransId="{4D37B4AD-E7BB-4BE7-8B03-DCBB6E01CA07}"/>
    <dgm:cxn modelId="{9B8FE9F5-16C7-486A-B394-7022A1B6168F}" srcId="{32DE90F8-CFE5-4944-B97D-42109944EA90}" destId="{A92E13A2-CE2B-4E45-A5BC-B44F873D821D}" srcOrd="0" destOrd="0" parTransId="{1B1090E2-07E5-4AB5-B2D6-64A552B1D97E}" sibTransId="{DAEA2E3D-52FD-4729-8F09-C3137F11BCD2}"/>
    <dgm:cxn modelId="{5492D50C-19C7-439D-A4DE-FF119C4E8CBB}" srcId="{A92E13A2-CE2B-4E45-A5BC-B44F873D821D}" destId="{2DB2AED5-54C0-4032-8511-18F22D2DD112}" srcOrd="0" destOrd="0" parTransId="{159CF91C-6E33-4027-9B11-639D05371AAB}" sibTransId="{E6D814DB-21EE-4CAF-A624-FFCF7C407F32}"/>
    <dgm:cxn modelId="{93F9E690-BDF6-4109-9A1D-22084F3ABCA3}" type="presOf" srcId="{0A83C162-6B3A-4E2F-9D30-63C75A3111DB}" destId="{18516A7D-F8E1-48BD-9A0A-A3E3D0C6C37C}" srcOrd="0" destOrd="0" presId="urn:microsoft.com/office/officeart/2005/8/layout/chevron2"/>
    <dgm:cxn modelId="{B6B83242-89EC-4EE6-81E6-FAE7FD736D10}" srcId="{0A83C162-6B3A-4E2F-9D30-63C75A3111DB}" destId="{B9AEEDC0-F277-43E2-9329-817893EA4F6E}" srcOrd="0" destOrd="0" parTransId="{0A31FC3F-DAE7-48EC-89DF-F5F76594A245}" sibTransId="{12A01270-ADE0-4762-A254-9FFA9511E80F}"/>
    <dgm:cxn modelId="{A4E540A7-2CDE-4356-A598-8A157C336A29}" type="presOf" srcId="{623E9833-E015-428A-A674-07C9826FF66E}" destId="{21BF6F50-AC3A-42EA-B39C-C99085AD6AD2}" srcOrd="0" destOrd="0" presId="urn:microsoft.com/office/officeart/2005/8/layout/chevron2"/>
    <dgm:cxn modelId="{8B446E12-6597-4687-BC3C-9239BF85CF3A}" srcId="{32DE90F8-CFE5-4944-B97D-42109944EA90}" destId="{0A83C162-6B3A-4E2F-9D30-63C75A3111DB}" srcOrd="3" destOrd="0" parTransId="{1848A1B6-6AA5-494A-8C3E-6CD42F849E6F}" sibTransId="{F18E1B2F-A2C9-4170-87FB-4E6DCD55635D}"/>
    <dgm:cxn modelId="{D8DD0E5A-6204-4A0E-8FE1-A85058A8FC68}" type="presOf" srcId="{D4A79306-F32F-49DD-926F-7D7CDE56A6AA}" destId="{B7CA4B71-F18A-4739-9C79-C3069EF67021}" srcOrd="0" destOrd="0" presId="urn:microsoft.com/office/officeart/2005/8/layout/chevron2"/>
    <dgm:cxn modelId="{99AF4EA1-C107-4C08-906B-1A71128D6D8C}" type="presOf" srcId="{32DE90F8-CFE5-4944-B97D-42109944EA90}" destId="{581ED841-4B72-4768-B5DB-EA021A83B502}" srcOrd="0" destOrd="0" presId="urn:microsoft.com/office/officeart/2005/8/layout/chevron2"/>
    <dgm:cxn modelId="{E4942C47-67CE-4CF1-9F85-0143E121ABDB}" srcId="{623E9833-E015-428A-A674-07C9826FF66E}" destId="{4A3261C0-720D-496D-B8F6-B3B6C1080C86}" srcOrd="0" destOrd="0" parTransId="{6D81587A-C899-4889-808A-77C2353AB5F2}" sibTransId="{B1EA3FCE-C66B-4764-BF9E-178CD694376B}"/>
    <dgm:cxn modelId="{0CD7D7B5-3AC2-4F3C-BCA7-5EFD09947B65}" srcId="{32DE90F8-CFE5-4944-B97D-42109944EA90}" destId="{DD81A19F-C584-4FF8-B859-42FCBCFABDDB}" srcOrd="1" destOrd="0" parTransId="{ED8582A6-969E-40EB-91DB-255733BB197F}" sibTransId="{02596961-9A97-404A-96EE-5CDCB85BEE4E}"/>
    <dgm:cxn modelId="{2B26403D-F455-499A-83C9-A4877027BDAD}" srcId="{DD81A19F-C584-4FF8-B859-42FCBCFABDDB}" destId="{D4A79306-F32F-49DD-926F-7D7CDE56A6AA}" srcOrd="0" destOrd="0" parTransId="{1771AA91-0EE0-4461-A7D9-AA80B97E911D}" sibTransId="{6B13C2D0-D59A-4FBA-AF65-5A8A54ABE8F0}"/>
    <dgm:cxn modelId="{D0BDF0E6-92CF-4728-B0F4-369CA7FDE468}" type="presParOf" srcId="{581ED841-4B72-4768-B5DB-EA021A83B502}" destId="{AE3CE00A-EC7A-48F2-A832-F9ECF6125EE5}" srcOrd="0" destOrd="0" presId="urn:microsoft.com/office/officeart/2005/8/layout/chevron2"/>
    <dgm:cxn modelId="{DA4D8636-B2B5-4DC6-84D9-04B3194E6914}" type="presParOf" srcId="{AE3CE00A-EC7A-48F2-A832-F9ECF6125EE5}" destId="{53CDDBB7-0EB2-438E-A4B3-F7DCBBB47A00}" srcOrd="0" destOrd="0" presId="urn:microsoft.com/office/officeart/2005/8/layout/chevron2"/>
    <dgm:cxn modelId="{BECF3FF9-A56C-4973-A0D9-76BDB0AD1DBE}" type="presParOf" srcId="{AE3CE00A-EC7A-48F2-A832-F9ECF6125EE5}" destId="{7454827F-9D15-4500-B5D9-3C56EDF6DC97}" srcOrd="1" destOrd="0" presId="urn:microsoft.com/office/officeart/2005/8/layout/chevron2"/>
    <dgm:cxn modelId="{B6A88EEE-41B4-4CCC-88FB-8C3F341562AF}" type="presParOf" srcId="{581ED841-4B72-4768-B5DB-EA021A83B502}" destId="{2C1D8B81-E206-43F8-BFF5-005538DC1D4C}" srcOrd="1" destOrd="0" presId="urn:microsoft.com/office/officeart/2005/8/layout/chevron2"/>
    <dgm:cxn modelId="{58A5794C-E328-4F8F-82F6-268FD925A42A}" type="presParOf" srcId="{581ED841-4B72-4768-B5DB-EA021A83B502}" destId="{E559A3D4-A2B7-4CCC-B385-64781FB8FC11}" srcOrd="2" destOrd="0" presId="urn:microsoft.com/office/officeart/2005/8/layout/chevron2"/>
    <dgm:cxn modelId="{7AA58B9A-D47A-4CFD-B87E-DCD5FDB2DF99}" type="presParOf" srcId="{E559A3D4-A2B7-4CCC-B385-64781FB8FC11}" destId="{FAA389EE-A067-4D08-94FB-C0D2578DF219}" srcOrd="0" destOrd="0" presId="urn:microsoft.com/office/officeart/2005/8/layout/chevron2"/>
    <dgm:cxn modelId="{BEC24BC3-D272-4D46-A1CA-ABACDFFBECBA}" type="presParOf" srcId="{E559A3D4-A2B7-4CCC-B385-64781FB8FC11}" destId="{B7CA4B71-F18A-4739-9C79-C3069EF67021}" srcOrd="1" destOrd="0" presId="urn:microsoft.com/office/officeart/2005/8/layout/chevron2"/>
    <dgm:cxn modelId="{FD7657B7-E527-4C1C-B6FA-C1C6A58E8040}" type="presParOf" srcId="{581ED841-4B72-4768-B5DB-EA021A83B502}" destId="{BCD76A8A-894A-467C-A760-E834C09985B9}" srcOrd="3" destOrd="0" presId="urn:microsoft.com/office/officeart/2005/8/layout/chevron2"/>
    <dgm:cxn modelId="{73CA155D-F8AC-46C7-9E22-D29F8539EAAD}" type="presParOf" srcId="{581ED841-4B72-4768-B5DB-EA021A83B502}" destId="{1E04A0A3-AF55-4F0C-BC6F-449759E720ED}" srcOrd="4" destOrd="0" presId="urn:microsoft.com/office/officeart/2005/8/layout/chevron2"/>
    <dgm:cxn modelId="{7ED630B3-B932-4A46-824A-ABB1B7B3DE86}" type="presParOf" srcId="{1E04A0A3-AF55-4F0C-BC6F-449759E720ED}" destId="{21BF6F50-AC3A-42EA-B39C-C99085AD6AD2}" srcOrd="0" destOrd="0" presId="urn:microsoft.com/office/officeart/2005/8/layout/chevron2"/>
    <dgm:cxn modelId="{7147329B-DEC8-4D29-B274-4F57DB7D8775}" type="presParOf" srcId="{1E04A0A3-AF55-4F0C-BC6F-449759E720ED}" destId="{A8957F0F-C6E1-43F1-A16B-E64EBF4DD5AC}" srcOrd="1" destOrd="0" presId="urn:microsoft.com/office/officeart/2005/8/layout/chevron2"/>
    <dgm:cxn modelId="{69E23CA2-2AB6-4E46-85D9-C27069418103}" type="presParOf" srcId="{581ED841-4B72-4768-B5DB-EA021A83B502}" destId="{75779600-8A98-4BEE-90C8-5A6ED75AA3F6}" srcOrd="5" destOrd="0" presId="urn:microsoft.com/office/officeart/2005/8/layout/chevron2"/>
    <dgm:cxn modelId="{48DA09AE-0648-47E0-868F-85EE5B36584C}" type="presParOf" srcId="{581ED841-4B72-4768-B5DB-EA021A83B502}" destId="{EB472F46-8D25-4652-9140-F43139D3A8E5}" srcOrd="6" destOrd="0" presId="urn:microsoft.com/office/officeart/2005/8/layout/chevron2"/>
    <dgm:cxn modelId="{F83EBDFD-A56B-4424-813B-BCE8A66A9C9C}" type="presParOf" srcId="{EB472F46-8D25-4652-9140-F43139D3A8E5}" destId="{18516A7D-F8E1-48BD-9A0A-A3E3D0C6C37C}" srcOrd="0" destOrd="0" presId="urn:microsoft.com/office/officeart/2005/8/layout/chevron2"/>
    <dgm:cxn modelId="{B664F7E4-9AE9-4B45-94DA-465175CC2A8D}" type="presParOf" srcId="{EB472F46-8D25-4652-9140-F43139D3A8E5}" destId="{C5CB47EF-D803-41E5-8B64-D35C8FF0F13D}"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CACC6FF-F6A5-4B40-A917-4807E6A8012D}" type="doc">
      <dgm:prSet loTypeId="urn:microsoft.com/office/officeart/2005/8/layout/process1" loCatId="process" qsTypeId="urn:microsoft.com/office/officeart/2005/8/quickstyle/simple1" qsCatId="simple" csTypeId="urn:microsoft.com/office/officeart/2005/8/colors/colorful1" csCatId="colorful" phldr="1"/>
      <dgm:spPr/>
    </dgm:pt>
    <dgm:pt modelId="{802D8EA9-F8E0-4CAB-AC81-F9514CC0BF09}">
      <dgm:prSet phldrT="[Text]"/>
      <dgm:spPr/>
      <dgm:t>
        <a:bodyPr/>
        <a:lstStyle/>
        <a:p>
          <a:r>
            <a:rPr lang="en-US" smtClean="0">
              <a:solidFill>
                <a:schemeClr val="tx1"/>
              </a:solidFill>
            </a:rPr>
            <a:t>Give participants a break</a:t>
          </a:r>
          <a:endParaRPr lang="en-US">
            <a:solidFill>
              <a:schemeClr val="tx1"/>
            </a:solidFill>
          </a:endParaRPr>
        </a:p>
      </dgm:t>
    </dgm:pt>
    <dgm:pt modelId="{7BFB8EB7-2059-4ACC-91FD-0FBA37997D59}" type="parTrans" cxnId="{42CA5342-48B6-420D-81ED-6EB6210C7F6B}">
      <dgm:prSet/>
      <dgm:spPr/>
      <dgm:t>
        <a:bodyPr/>
        <a:lstStyle/>
        <a:p>
          <a:endParaRPr lang="en-US"/>
        </a:p>
      </dgm:t>
    </dgm:pt>
    <dgm:pt modelId="{53F41883-DCE6-4515-993A-2469A7DE690D}" type="sibTrans" cxnId="{42CA5342-48B6-420D-81ED-6EB6210C7F6B}">
      <dgm:prSet/>
      <dgm:spPr/>
      <dgm:t>
        <a:bodyPr/>
        <a:lstStyle/>
        <a:p>
          <a:endParaRPr lang="en-US"/>
        </a:p>
      </dgm:t>
    </dgm:pt>
    <dgm:pt modelId="{2836F06E-4463-42CC-BDAB-E05563A7553A}">
      <dgm:prSet phldrT="[Text]"/>
      <dgm:spPr/>
      <dgm:t>
        <a:bodyPr/>
        <a:lstStyle/>
        <a:p>
          <a:r>
            <a:rPr lang="en-US" smtClean="0">
              <a:solidFill>
                <a:schemeClr val="tx1"/>
              </a:solidFill>
            </a:rPr>
            <a:t>Group participant comments into key ideas</a:t>
          </a:r>
          <a:endParaRPr lang="en-US">
            <a:solidFill>
              <a:schemeClr val="tx1"/>
            </a:solidFill>
          </a:endParaRPr>
        </a:p>
      </dgm:t>
    </dgm:pt>
    <dgm:pt modelId="{7C43125A-F08C-469D-81F8-093FCB31134C}" type="parTrans" cxnId="{0B153F06-07BF-493E-A6E6-DD838AA9B517}">
      <dgm:prSet/>
      <dgm:spPr/>
      <dgm:t>
        <a:bodyPr/>
        <a:lstStyle/>
        <a:p>
          <a:endParaRPr lang="en-US"/>
        </a:p>
      </dgm:t>
    </dgm:pt>
    <dgm:pt modelId="{A188C9EC-8483-4210-B44B-C377F8FAF6F7}" type="sibTrans" cxnId="{0B153F06-07BF-493E-A6E6-DD838AA9B517}">
      <dgm:prSet/>
      <dgm:spPr/>
      <dgm:t>
        <a:bodyPr/>
        <a:lstStyle/>
        <a:p>
          <a:endParaRPr lang="en-US"/>
        </a:p>
      </dgm:t>
    </dgm:pt>
    <dgm:pt modelId="{C337A7D4-07F8-4DF3-879E-46FBBA59CF1A}">
      <dgm:prSet phldrT="[Text]"/>
      <dgm:spPr/>
      <dgm:t>
        <a:bodyPr/>
        <a:lstStyle/>
        <a:p>
          <a:r>
            <a:rPr lang="en-US" smtClean="0">
              <a:solidFill>
                <a:schemeClr val="tx1"/>
              </a:solidFill>
            </a:rPr>
            <a:t>Review list of key ideas with participants</a:t>
          </a:r>
          <a:endParaRPr lang="en-US">
            <a:solidFill>
              <a:schemeClr val="tx1"/>
            </a:solidFill>
          </a:endParaRPr>
        </a:p>
      </dgm:t>
    </dgm:pt>
    <dgm:pt modelId="{141882BF-0EA9-44AA-AE7B-BCFA8E263B08}" type="parTrans" cxnId="{260E193C-7B6B-4BB5-B35E-8B7EE600D190}">
      <dgm:prSet/>
      <dgm:spPr/>
      <dgm:t>
        <a:bodyPr/>
        <a:lstStyle/>
        <a:p>
          <a:endParaRPr lang="en-US"/>
        </a:p>
      </dgm:t>
    </dgm:pt>
    <dgm:pt modelId="{3D4BC1D7-628F-4F2E-AF7B-E17EE0653A16}" type="sibTrans" cxnId="{260E193C-7B6B-4BB5-B35E-8B7EE600D190}">
      <dgm:prSet/>
      <dgm:spPr/>
      <dgm:t>
        <a:bodyPr/>
        <a:lstStyle/>
        <a:p>
          <a:endParaRPr lang="en-US"/>
        </a:p>
      </dgm:t>
    </dgm:pt>
    <dgm:pt modelId="{46E48376-9E7A-4060-B12A-97F1A427A5BC}" type="pres">
      <dgm:prSet presAssocID="{8CACC6FF-F6A5-4B40-A917-4807E6A8012D}" presName="Name0" presStyleCnt="0">
        <dgm:presLayoutVars>
          <dgm:dir/>
          <dgm:resizeHandles val="exact"/>
        </dgm:presLayoutVars>
      </dgm:prSet>
      <dgm:spPr/>
    </dgm:pt>
    <dgm:pt modelId="{C0FBDFE2-82BE-4D6E-95B8-B623364FE958}" type="pres">
      <dgm:prSet presAssocID="{802D8EA9-F8E0-4CAB-AC81-F9514CC0BF09}" presName="node" presStyleLbl="node1" presStyleIdx="0" presStyleCnt="3" custScaleY="167925">
        <dgm:presLayoutVars>
          <dgm:bulletEnabled val="1"/>
        </dgm:presLayoutVars>
      </dgm:prSet>
      <dgm:spPr/>
      <dgm:t>
        <a:bodyPr/>
        <a:lstStyle/>
        <a:p>
          <a:endParaRPr lang="en-US"/>
        </a:p>
      </dgm:t>
    </dgm:pt>
    <dgm:pt modelId="{24258FE8-42C0-4591-9435-5D13AAC89C2E}" type="pres">
      <dgm:prSet presAssocID="{53F41883-DCE6-4515-993A-2469A7DE690D}" presName="sibTrans" presStyleLbl="sibTrans2D1" presStyleIdx="0" presStyleCnt="2"/>
      <dgm:spPr/>
      <dgm:t>
        <a:bodyPr/>
        <a:lstStyle/>
        <a:p>
          <a:endParaRPr lang="en-US"/>
        </a:p>
      </dgm:t>
    </dgm:pt>
    <dgm:pt modelId="{EBEC68C7-B688-4D23-BF1D-A7B6055C8E4D}" type="pres">
      <dgm:prSet presAssocID="{53F41883-DCE6-4515-993A-2469A7DE690D}" presName="connectorText" presStyleLbl="sibTrans2D1" presStyleIdx="0" presStyleCnt="2"/>
      <dgm:spPr/>
      <dgm:t>
        <a:bodyPr/>
        <a:lstStyle/>
        <a:p>
          <a:endParaRPr lang="en-US"/>
        </a:p>
      </dgm:t>
    </dgm:pt>
    <dgm:pt modelId="{EB1EAE91-4EDD-439A-9AD7-FEEFFAB82030}" type="pres">
      <dgm:prSet presAssocID="{2836F06E-4463-42CC-BDAB-E05563A7553A}" presName="node" presStyleLbl="node1" presStyleIdx="1" presStyleCnt="3" custScaleY="174328">
        <dgm:presLayoutVars>
          <dgm:bulletEnabled val="1"/>
        </dgm:presLayoutVars>
      </dgm:prSet>
      <dgm:spPr/>
      <dgm:t>
        <a:bodyPr/>
        <a:lstStyle/>
        <a:p>
          <a:endParaRPr lang="en-US"/>
        </a:p>
      </dgm:t>
    </dgm:pt>
    <dgm:pt modelId="{C91A0F35-B3A8-40AA-9B4B-6121A53EAF31}" type="pres">
      <dgm:prSet presAssocID="{A188C9EC-8483-4210-B44B-C377F8FAF6F7}" presName="sibTrans" presStyleLbl="sibTrans2D1" presStyleIdx="1" presStyleCnt="2"/>
      <dgm:spPr/>
      <dgm:t>
        <a:bodyPr/>
        <a:lstStyle/>
        <a:p>
          <a:endParaRPr lang="en-US"/>
        </a:p>
      </dgm:t>
    </dgm:pt>
    <dgm:pt modelId="{20ABEAEB-041B-4A54-B091-B8E2E561758B}" type="pres">
      <dgm:prSet presAssocID="{A188C9EC-8483-4210-B44B-C377F8FAF6F7}" presName="connectorText" presStyleLbl="sibTrans2D1" presStyleIdx="1" presStyleCnt="2"/>
      <dgm:spPr/>
      <dgm:t>
        <a:bodyPr/>
        <a:lstStyle/>
        <a:p>
          <a:endParaRPr lang="en-US"/>
        </a:p>
      </dgm:t>
    </dgm:pt>
    <dgm:pt modelId="{87343CCE-E5C7-4851-A4B8-D1AB86E808D3}" type="pres">
      <dgm:prSet presAssocID="{C337A7D4-07F8-4DF3-879E-46FBBA59CF1A}" presName="node" presStyleLbl="node1" presStyleIdx="2" presStyleCnt="3" custScaleY="174328">
        <dgm:presLayoutVars>
          <dgm:bulletEnabled val="1"/>
        </dgm:presLayoutVars>
      </dgm:prSet>
      <dgm:spPr/>
      <dgm:t>
        <a:bodyPr/>
        <a:lstStyle/>
        <a:p>
          <a:endParaRPr lang="en-US"/>
        </a:p>
      </dgm:t>
    </dgm:pt>
  </dgm:ptLst>
  <dgm:cxnLst>
    <dgm:cxn modelId="{C3F727F1-C6F0-491F-9F1D-1DAF74A9F831}" type="presOf" srcId="{53F41883-DCE6-4515-993A-2469A7DE690D}" destId="{24258FE8-42C0-4591-9435-5D13AAC89C2E}" srcOrd="0" destOrd="0" presId="urn:microsoft.com/office/officeart/2005/8/layout/process1"/>
    <dgm:cxn modelId="{260E193C-7B6B-4BB5-B35E-8B7EE600D190}" srcId="{8CACC6FF-F6A5-4B40-A917-4807E6A8012D}" destId="{C337A7D4-07F8-4DF3-879E-46FBBA59CF1A}" srcOrd="2" destOrd="0" parTransId="{141882BF-0EA9-44AA-AE7B-BCFA8E263B08}" sibTransId="{3D4BC1D7-628F-4F2E-AF7B-E17EE0653A16}"/>
    <dgm:cxn modelId="{0B153F06-07BF-493E-A6E6-DD838AA9B517}" srcId="{8CACC6FF-F6A5-4B40-A917-4807E6A8012D}" destId="{2836F06E-4463-42CC-BDAB-E05563A7553A}" srcOrd="1" destOrd="0" parTransId="{7C43125A-F08C-469D-81F8-093FCB31134C}" sibTransId="{A188C9EC-8483-4210-B44B-C377F8FAF6F7}"/>
    <dgm:cxn modelId="{7DBDB84D-F260-4503-A1F6-72F0CF6F227F}" type="presOf" srcId="{802D8EA9-F8E0-4CAB-AC81-F9514CC0BF09}" destId="{C0FBDFE2-82BE-4D6E-95B8-B623364FE958}" srcOrd="0" destOrd="0" presId="urn:microsoft.com/office/officeart/2005/8/layout/process1"/>
    <dgm:cxn modelId="{17594777-DCBF-4ECE-BBA6-706FB080F31A}" type="presOf" srcId="{A188C9EC-8483-4210-B44B-C377F8FAF6F7}" destId="{C91A0F35-B3A8-40AA-9B4B-6121A53EAF31}" srcOrd="0" destOrd="0" presId="urn:microsoft.com/office/officeart/2005/8/layout/process1"/>
    <dgm:cxn modelId="{6232BC5D-EBAD-4FCA-BD6D-A9BFF2B56F40}" type="presOf" srcId="{2836F06E-4463-42CC-BDAB-E05563A7553A}" destId="{EB1EAE91-4EDD-439A-9AD7-FEEFFAB82030}" srcOrd="0" destOrd="0" presId="urn:microsoft.com/office/officeart/2005/8/layout/process1"/>
    <dgm:cxn modelId="{C03B8541-2AAB-4CFA-BFAF-20D813572CC7}" type="presOf" srcId="{C337A7D4-07F8-4DF3-879E-46FBBA59CF1A}" destId="{87343CCE-E5C7-4851-A4B8-D1AB86E808D3}" srcOrd="0" destOrd="0" presId="urn:microsoft.com/office/officeart/2005/8/layout/process1"/>
    <dgm:cxn modelId="{B686B4F9-6616-4834-AB1F-A0B951EFB9EF}" type="presOf" srcId="{A188C9EC-8483-4210-B44B-C377F8FAF6F7}" destId="{20ABEAEB-041B-4A54-B091-B8E2E561758B}" srcOrd="1" destOrd="0" presId="urn:microsoft.com/office/officeart/2005/8/layout/process1"/>
    <dgm:cxn modelId="{42CA5342-48B6-420D-81ED-6EB6210C7F6B}" srcId="{8CACC6FF-F6A5-4B40-A917-4807E6A8012D}" destId="{802D8EA9-F8E0-4CAB-AC81-F9514CC0BF09}" srcOrd="0" destOrd="0" parTransId="{7BFB8EB7-2059-4ACC-91FD-0FBA37997D59}" sibTransId="{53F41883-DCE6-4515-993A-2469A7DE690D}"/>
    <dgm:cxn modelId="{6BCBCA89-9615-4580-9ADE-B89A88FDDEA9}" type="presOf" srcId="{53F41883-DCE6-4515-993A-2469A7DE690D}" destId="{EBEC68C7-B688-4D23-BF1D-A7B6055C8E4D}" srcOrd="1" destOrd="0" presId="urn:microsoft.com/office/officeart/2005/8/layout/process1"/>
    <dgm:cxn modelId="{FB24FF4E-ED00-4371-ADCE-82722EE1F685}" type="presOf" srcId="{8CACC6FF-F6A5-4B40-A917-4807E6A8012D}" destId="{46E48376-9E7A-4060-B12A-97F1A427A5BC}" srcOrd="0" destOrd="0" presId="urn:microsoft.com/office/officeart/2005/8/layout/process1"/>
    <dgm:cxn modelId="{7F160284-1E14-4FE1-96B7-6F0A4DEB929B}" type="presParOf" srcId="{46E48376-9E7A-4060-B12A-97F1A427A5BC}" destId="{C0FBDFE2-82BE-4D6E-95B8-B623364FE958}" srcOrd="0" destOrd="0" presId="urn:microsoft.com/office/officeart/2005/8/layout/process1"/>
    <dgm:cxn modelId="{F750F070-5808-4298-9CCC-CCC3D042B509}" type="presParOf" srcId="{46E48376-9E7A-4060-B12A-97F1A427A5BC}" destId="{24258FE8-42C0-4591-9435-5D13AAC89C2E}" srcOrd="1" destOrd="0" presId="urn:microsoft.com/office/officeart/2005/8/layout/process1"/>
    <dgm:cxn modelId="{5B2AF597-7D27-4A1A-9255-219EB4FD4323}" type="presParOf" srcId="{24258FE8-42C0-4591-9435-5D13AAC89C2E}" destId="{EBEC68C7-B688-4D23-BF1D-A7B6055C8E4D}" srcOrd="0" destOrd="0" presId="urn:microsoft.com/office/officeart/2005/8/layout/process1"/>
    <dgm:cxn modelId="{2D845BDA-2BF7-4576-B43D-39FEAFCEC09E}" type="presParOf" srcId="{46E48376-9E7A-4060-B12A-97F1A427A5BC}" destId="{EB1EAE91-4EDD-439A-9AD7-FEEFFAB82030}" srcOrd="2" destOrd="0" presId="urn:microsoft.com/office/officeart/2005/8/layout/process1"/>
    <dgm:cxn modelId="{711A0BCD-307C-4CD1-96E7-C09FE2F75709}" type="presParOf" srcId="{46E48376-9E7A-4060-B12A-97F1A427A5BC}" destId="{C91A0F35-B3A8-40AA-9B4B-6121A53EAF31}" srcOrd="3" destOrd="0" presId="urn:microsoft.com/office/officeart/2005/8/layout/process1"/>
    <dgm:cxn modelId="{98BF8AB2-466C-41AE-96A4-BE08E574746B}" type="presParOf" srcId="{C91A0F35-B3A8-40AA-9B4B-6121A53EAF31}" destId="{20ABEAEB-041B-4A54-B091-B8E2E561758B}" srcOrd="0" destOrd="0" presId="urn:microsoft.com/office/officeart/2005/8/layout/process1"/>
    <dgm:cxn modelId="{B5FE9C33-ED8E-4A72-ACA3-730176F17F62}" type="presParOf" srcId="{46E48376-9E7A-4060-B12A-97F1A427A5BC}" destId="{87343CCE-E5C7-4851-A4B8-D1AB86E808D3}"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8F9FB9-256D-4595-87FF-A5D1D3DA6099}">
      <dsp:nvSpPr>
        <dsp:cNvPr id="0" name=""/>
        <dsp:cNvSpPr/>
      </dsp:nvSpPr>
      <dsp:spPr>
        <a:xfrm>
          <a:off x="612446" y="0"/>
          <a:ext cx="7764587" cy="5244501"/>
        </a:xfrm>
        <a:prstGeom prst="rightArrow">
          <a:avLst/>
        </a:prstGeom>
        <a:solidFill>
          <a:srgbClr val="EBC554"/>
        </a:solidFill>
        <a:ln>
          <a:noFill/>
        </a:ln>
        <a:effectLst/>
      </dsp:spPr>
      <dsp:style>
        <a:lnRef idx="0">
          <a:scrgbClr r="0" g="0" b="0"/>
        </a:lnRef>
        <a:fillRef idx="1">
          <a:scrgbClr r="0" g="0" b="0"/>
        </a:fillRef>
        <a:effectRef idx="0">
          <a:scrgbClr r="0" g="0" b="0"/>
        </a:effectRef>
        <a:fontRef idx="minor"/>
      </dsp:style>
    </dsp:sp>
    <dsp:sp modelId="{FC7E9631-A610-48BF-B150-DBB8FE138F56}">
      <dsp:nvSpPr>
        <dsp:cNvPr id="0" name=""/>
        <dsp:cNvSpPr/>
      </dsp:nvSpPr>
      <dsp:spPr>
        <a:xfrm>
          <a:off x="362" y="1573350"/>
          <a:ext cx="1092885" cy="20978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solidFill>
            </a:rPr>
            <a:t>1. Identify needed data</a:t>
          </a:r>
          <a:endParaRPr lang="en-US" sz="1200" kern="1200" dirty="0">
            <a:solidFill>
              <a:schemeClr val="tx1"/>
            </a:solidFill>
          </a:endParaRPr>
        </a:p>
      </dsp:txBody>
      <dsp:txXfrm>
        <a:off x="53712" y="1626700"/>
        <a:ext cx="986185" cy="1991100"/>
      </dsp:txXfrm>
    </dsp:sp>
    <dsp:sp modelId="{E0ACFDEF-426A-46C2-929D-67F97DA84911}">
      <dsp:nvSpPr>
        <dsp:cNvPr id="0" name=""/>
        <dsp:cNvSpPr/>
      </dsp:nvSpPr>
      <dsp:spPr>
        <a:xfrm>
          <a:off x="1147892" y="1573350"/>
          <a:ext cx="1092885" cy="209780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solidFill>
            </a:rPr>
            <a:t>2. Identify people to collect the data</a:t>
          </a:r>
          <a:endParaRPr lang="en-US" sz="1200" kern="1200" dirty="0">
            <a:solidFill>
              <a:schemeClr val="tx1"/>
            </a:solidFill>
          </a:endParaRPr>
        </a:p>
      </dsp:txBody>
      <dsp:txXfrm>
        <a:off x="1201242" y="1626700"/>
        <a:ext cx="986185" cy="1991100"/>
      </dsp:txXfrm>
    </dsp:sp>
    <dsp:sp modelId="{5D381E7C-4B07-44C9-9EDF-A976595ACACA}">
      <dsp:nvSpPr>
        <dsp:cNvPr id="0" name=""/>
        <dsp:cNvSpPr/>
      </dsp:nvSpPr>
      <dsp:spPr>
        <a:xfrm>
          <a:off x="2295422" y="1573350"/>
          <a:ext cx="1092885" cy="20978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solidFill>
            </a:rPr>
            <a:t>3. Collect the data</a:t>
          </a:r>
          <a:endParaRPr lang="en-US" sz="1200" kern="1200" dirty="0">
            <a:solidFill>
              <a:schemeClr val="tx1"/>
            </a:solidFill>
          </a:endParaRPr>
        </a:p>
      </dsp:txBody>
      <dsp:txXfrm>
        <a:off x="2348772" y="1626700"/>
        <a:ext cx="986185" cy="1991100"/>
      </dsp:txXfrm>
    </dsp:sp>
    <dsp:sp modelId="{44486CD1-E811-4C21-87C0-C4F4790E7EB9}">
      <dsp:nvSpPr>
        <dsp:cNvPr id="0" name=""/>
        <dsp:cNvSpPr/>
      </dsp:nvSpPr>
      <dsp:spPr>
        <a:xfrm>
          <a:off x="3442952" y="1573350"/>
          <a:ext cx="1092885" cy="209780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solidFill>
            </a:rPr>
            <a:t>4. Small group review of data</a:t>
          </a:r>
          <a:endParaRPr lang="en-US" sz="1200" kern="1200" dirty="0">
            <a:solidFill>
              <a:schemeClr val="tx1"/>
            </a:solidFill>
          </a:endParaRPr>
        </a:p>
      </dsp:txBody>
      <dsp:txXfrm>
        <a:off x="3496302" y="1626700"/>
        <a:ext cx="986185" cy="1991100"/>
      </dsp:txXfrm>
    </dsp:sp>
    <dsp:sp modelId="{56EC59E7-31F9-4340-ADA2-8D746F6C525D}">
      <dsp:nvSpPr>
        <dsp:cNvPr id="0" name=""/>
        <dsp:cNvSpPr/>
      </dsp:nvSpPr>
      <dsp:spPr>
        <a:xfrm>
          <a:off x="4590482" y="1573350"/>
          <a:ext cx="1092885" cy="209780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solidFill>
            </a:rPr>
            <a:t>5. Collection of additional data</a:t>
          </a:r>
          <a:endParaRPr lang="en-US" sz="1200" kern="1200" dirty="0">
            <a:solidFill>
              <a:schemeClr val="tx1"/>
            </a:solidFill>
          </a:endParaRPr>
        </a:p>
      </dsp:txBody>
      <dsp:txXfrm>
        <a:off x="4643832" y="1626700"/>
        <a:ext cx="986185" cy="1991100"/>
      </dsp:txXfrm>
    </dsp:sp>
    <dsp:sp modelId="{550D435F-92C5-49D3-988D-23BD347D2058}">
      <dsp:nvSpPr>
        <dsp:cNvPr id="0" name=""/>
        <dsp:cNvSpPr/>
      </dsp:nvSpPr>
      <dsp:spPr>
        <a:xfrm>
          <a:off x="5738012" y="1573350"/>
          <a:ext cx="1092885" cy="20978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solidFill>
            </a:rPr>
            <a:t>6. Large group coalition review of data</a:t>
          </a:r>
          <a:endParaRPr lang="en-US" sz="1200" kern="1200" dirty="0">
            <a:solidFill>
              <a:schemeClr val="tx1"/>
            </a:solidFill>
          </a:endParaRPr>
        </a:p>
      </dsp:txBody>
      <dsp:txXfrm>
        <a:off x="5791362" y="1626700"/>
        <a:ext cx="986185" cy="1991100"/>
      </dsp:txXfrm>
    </dsp:sp>
    <dsp:sp modelId="{84009DAD-24D2-48E4-905B-AAEF2BD49427}">
      <dsp:nvSpPr>
        <dsp:cNvPr id="0" name=""/>
        <dsp:cNvSpPr/>
      </dsp:nvSpPr>
      <dsp:spPr>
        <a:xfrm>
          <a:off x="6885542" y="1573350"/>
          <a:ext cx="1092885" cy="209780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solidFill>
            </a:rPr>
            <a:t>8. Resource Review</a:t>
          </a:r>
          <a:endParaRPr lang="en-US" sz="1200" kern="1200" dirty="0">
            <a:solidFill>
              <a:schemeClr val="tx1"/>
            </a:solidFill>
          </a:endParaRPr>
        </a:p>
      </dsp:txBody>
      <dsp:txXfrm>
        <a:off x="6938892" y="1626700"/>
        <a:ext cx="986185" cy="1991100"/>
      </dsp:txXfrm>
    </dsp:sp>
    <dsp:sp modelId="{C1745E1A-996A-4C0F-89C5-6AB93E9F97B4}">
      <dsp:nvSpPr>
        <dsp:cNvPr id="0" name=""/>
        <dsp:cNvSpPr/>
      </dsp:nvSpPr>
      <dsp:spPr>
        <a:xfrm>
          <a:off x="8033073" y="1573350"/>
          <a:ext cx="1092885" cy="20978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solidFill>
            </a:rPr>
            <a:t>7. Priority Identification</a:t>
          </a:r>
          <a:endParaRPr lang="en-US" sz="1200" kern="1200" dirty="0">
            <a:solidFill>
              <a:schemeClr val="tx1"/>
            </a:solidFill>
          </a:endParaRPr>
        </a:p>
      </dsp:txBody>
      <dsp:txXfrm>
        <a:off x="8086423" y="1626700"/>
        <a:ext cx="986185" cy="19911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8F9FB9-256D-4595-87FF-A5D1D3DA6099}">
      <dsp:nvSpPr>
        <dsp:cNvPr id="0" name=""/>
        <dsp:cNvSpPr/>
      </dsp:nvSpPr>
      <dsp:spPr>
        <a:xfrm>
          <a:off x="325006" y="0"/>
          <a:ext cx="4236330" cy="2898079"/>
        </a:xfrm>
        <a:prstGeom prst="rightArrow">
          <a:avLst/>
        </a:prstGeom>
        <a:solidFill>
          <a:srgbClr val="EBC554"/>
        </a:solidFill>
        <a:ln>
          <a:noFill/>
        </a:ln>
        <a:effectLst/>
      </dsp:spPr>
      <dsp:style>
        <a:lnRef idx="0">
          <a:scrgbClr r="0" g="0" b="0"/>
        </a:lnRef>
        <a:fillRef idx="1">
          <a:scrgbClr r="0" g="0" b="0"/>
        </a:fillRef>
        <a:effectRef idx="0">
          <a:scrgbClr r="0" g="0" b="0"/>
        </a:effectRef>
        <a:fontRef idx="minor"/>
      </dsp:style>
    </dsp:sp>
    <dsp:sp modelId="{FC7E9631-A610-48BF-B150-DBB8FE138F56}">
      <dsp:nvSpPr>
        <dsp:cNvPr id="0" name=""/>
        <dsp:cNvSpPr/>
      </dsp:nvSpPr>
      <dsp:spPr>
        <a:xfrm>
          <a:off x="1783" y="869423"/>
          <a:ext cx="610497" cy="115923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solidFill>
                <a:schemeClr val="tx1"/>
              </a:solidFill>
            </a:rPr>
            <a:t>1. Identify needed data</a:t>
          </a:r>
          <a:endParaRPr lang="en-US" sz="1000" kern="1200" dirty="0">
            <a:solidFill>
              <a:schemeClr val="tx1"/>
            </a:solidFill>
          </a:endParaRPr>
        </a:p>
      </dsp:txBody>
      <dsp:txXfrm>
        <a:off x="31585" y="899225"/>
        <a:ext cx="550893" cy="1099628"/>
      </dsp:txXfrm>
    </dsp:sp>
    <dsp:sp modelId="{E0ACFDEF-426A-46C2-929D-67F97DA84911}">
      <dsp:nvSpPr>
        <dsp:cNvPr id="0" name=""/>
        <dsp:cNvSpPr/>
      </dsp:nvSpPr>
      <dsp:spPr>
        <a:xfrm>
          <a:off x="714030" y="869423"/>
          <a:ext cx="610497" cy="1159232"/>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solidFill>
                <a:schemeClr val="tx1"/>
              </a:solidFill>
            </a:rPr>
            <a:t>2. Identify people to collect the data</a:t>
          </a:r>
          <a:endParaRPr lang="en-US" sz="1000" kern="1200" dirty="0">
            <a:solidFill>
              <a:schemeClr val="tx1"/>
            </a:solidFill>
          </a:endParaRPr>
        </a:p>
      </dsp:txBody>
      <dsp:txXfrm>
        <a:off x="743832" y="899225"/>
        <a:ext cx="550893" cy="1099628"/>
      </dsp:txXfrm>
    </dsp:sp>
    <dsp:sp modelId="{5D381E7C-4B07-44C9-9EDF-A976595ACACA}">
      <dsp:nvSpPr>
        <dsp:cNvPr id="0" name=""/>
        <dsp:cNvSpPr/>
      </dsp:nvSpPr>
      <dsp:spPr>
        <a:xfrm>
          <a:off x="1426277" y="869423"/>
          <a:ext cx="610497" cy="1159232"/>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solidFill>
                <a:schemeClr val="tx1"/>
              </a:solidFill>
            </a:rPr>
            <a:t>3. Collect the data</a:t>
          </a:r>
          <a:endParaRPr lang="en-US" sz="1000" kern="1200" dirty="0">
            <a:solidFill>
              <a:schemeClr val="tx1"/>
            </a:solidFill>
          </a:endParaRPr>
        </a:p>
      </dsp:txBody>
      <dsp:txXfrm>
        <a:off x="1456079" y="899225"/>
        <a:ext cx="550893" cy="1099628"/>
      </dsp:txXfrm>
    </dsp:sp>
    <dsp:sp modelId="{44486CD1-E811-4C21-87C0-C4F4790E7EB9}">
      <dsp:nvSpPr>
        <dsp:cNvPr id="0" name=""/>
        <dsp:cNvSpPr/>
      </dsp:nvSpPr>
      <dsp:spPr>
        <a:xfrm>
          <a:off x="2138524" y="869423"/>
          <a:ext cx="610497" cy="115923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solidFill>
                <a:schemeClr val="tx1"/>
              </a:solidFill>
            </a:rPr>
            <a:t>4. Core Team review of data</a:t>
          </a:r>
          <a:endParaRPr lang="en-US" sz="1000" kern="1200" dirty="0">
            <a:solidFill>
              <a:schemeClr val="tx1"/>
            </a:solidFill>
          </a:endParaRPr>
        </a:p>
      </dsp:txBody>
      <dsp:txXfrm>
        <a:off x="2168326" y="899225"/>
        <a:ext cx="550893" cy="1099628"/>
      </dsp:txXfrm>
    </dsp:sp>
    <dsp:sp modelId="{56EC59E7-31F9-4340-ADA2-8D746F6C525D}">
      <dsp:nvSpPr>
        <dsp:cNvPr id="0" name=""/>
        <dsp:cNvSpPr/>
      </dsp:nvSpPr>
      <dsp:spPr>
        <a:xfrm>
          <a:off x="2850772" y="869423"/>
          <a:ext cx="702237" cy="1159232"/>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solidFill>
                <a:schemeClr val="tx1"/>
              </a:solidFill>
            </a:rPr>
            <a:t>5. Collection of additional data</a:t>
          </a:r>
          <a:endParaRPr lang="en-US" sz="1000" kern="1200" dirty="0">
            <a:solidFill>
              <a:schemeClr val="tx1"/>
            </a:solidFill>
          </a:endParaRPr>
        </a:p>
      </dsp:txBody>
      <dsp:txXfrm>
        <a:off x="2885052" y="903703"/>
        <a:ext cx="633677" cy="1090672"/>
      </dsp:txXfrm>
    </dsp:sp>
    <dsp:sp modelId="{550D435F-92C5-49D3-988D-23BD347D2058}">
      <dsp:nvSpPr>
        <dsp:cNvPr id="0" name=""/>
        <dsp:cNvSpPr/>
      </dsp:nvSpPr>
      <dsp:spPr>
        <a:xfrm>
          <a:off x="3654758" y="869423"/>
          <a:ext cx="610497" cy="115923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solidFill>
                <a:schemeClr val="tx1"/>
              </a:solidFill>
            </a:rPr>
            <a:t>6. Large group coalition review of data</a:t>
          </a:r>
          <a:endParaRPr lang="en-US" sz="1000" kern="1200" dirty="0">
            <a:solidFill>
              <a:schemeClr val="tx1"/>
            </a:solidFill>
          </a:endParaRPr>
        </a:p>
      </dsp:txBody>
      <dsp:txXfrm>
        <a:off x="3684560" y="899225"/>
        <a:ext cx="550893" cy="1099628"/>
      </dsp:txXfrm>
    </dsp:sp>
    <dsp:sp modelId="{C1745E1A-996A-4C0F-89C5-6AB93E9F97B4}">
      <dsp:nvSpPr>
        <dsp:cNvPr id="0" name=""/>
        <dsp:cNvSpPr/>
      </dsp:nvSpPr>
      <dsp:spPr>
        <a:xfrm>
          <a:off x="4367005" y="869423"/>
          <a:ext cx="610497" cy="1159232"/>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solidFill>
                <a:schemeClr val="tx1"/>
              </a:solidFill>
            </a:rPr>
            <a:t>7. Priority Identification</a:t>
          </a:r>
          <a:endParaRPr lang="en-US" sz="1000" kern="1200" dirty="0">
            <a:solidFill>
              <a:schemeClr val="tx1"/>
            </a:solidFill>
          </a:endParaRPr>
        </a:p>
      </dsp:txBody>
      <dsp:txXfrm>
        <a:off x="4396807" y="899225"/>
        <a:ext cx="550893" cy="10996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FBD88C-C341-452E-806F-7A997ECB6BD5}">
      <dsp:nvSpPr>
        <dsp:cNvPr id="0" name=""/>
        <dsp:cNvSpPr/>
      </dsp:nvSpPr>
      <dsp:spPr>
        <a:xfrm rot="5400000">
          <a:off x="2248188" y="813897"/>
          <a:ext cx="1274415" cy="153580"/>
        </a:xfrm>
        <a:prstGeom prst="rect">
          <a:avLst/>
        </a:prstGeom>
        <a:solidFill>
          <a:srgbClr val="6F92A4"/>
        </a:solidFill>
        <a:ln w="28575">
          <a:solidFill>
            <a:srgbClr val="6F92A4"/>
          </a:solidFill>
        </a:ln>
        <a:effectLst/>
      </dsp:spPr>
      <dsp:style>
        <a:lnRef idx="0">
          <a:scrgbClr r="0" g="0" b="0"/>
        </a:lnRef>
        <a:fillRef idx="1">
          <a:scrgbClr r="0" g="0" b="0"/>
        </a:fillRef>
        <a:effectRef idx="0">
          <a:scrgbClr r="0" g="0" b="0"/>
        </a:effectRef>
        <a:fontRef idx="minor">
          <a:schemeClr val="lt1"/>
        </a:fontRef>
      </dsp:style>
    </dsp:sp>
    <dsp:sp modelId="{E0127176-EF23-4C2D-8210-456BF658BFD3}">
      <dsp:nvSpPr>
        <dsp:cNvPr id="0" name=""/>
        <dsp:cNvSpPr/>
      </dsp:nvSpPr>
      <dsp:spPr>
        <a:xfrm>
          <a:off x="2541394" y="621"/>
          <a:ext cx="1706450" cy="102387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solidFill>
                <a:schemeClr val="tx1"/>
              </a:solidFill>
            </a:rPr>
            <a:t>1. Prevention Overview</a:t>
          </a:r>
          <a:endParaRPr lang="en-US" sz="1900" kern="1200" dirty="0">
            <a:solidFill>
              <a:schemeClr val="tx1"/>
            </a:solidFill>
          </a:endParaRPr>
        </a:p>
      </dsp:txBody>
      <dsp:txXfrm>
        <a:off x="2571382" y="30609"/>
        <a:ext cx="1646474" cy="963894"/>
      </dsp:txXfrm>
    </dsp:sp>
    <dsp:sp modelId="{D4BD72DE-E78C-459E-A5A2-D098957F8078}">
      <dsp:nvSpPr>
        <dsp:cNvPr id="0" name=""/>
        <dsp:cNvSpPr/>
      </dsp:nvSpPr>
      <dsp:spPr>
        <a:xfrm rot="5400000">
          <a:off x="2248188" y="2093735"/>
          <a:ext cx="1274415" cy="153580"/>
        </a:xfrm>
        <a:prstGeom prst="rect">
          <a:avLst/>
        </a:prstGeom>
        <a:solidFill>
          <a:srgbClr val="6F92A4"/>
        </a:solidFill>
        <a:ln w="28575">
          <a:solidFill>
            <a:srgbClr val="6F92A4"/>
          </a:solidFill>
        </a:ln>
        <a:effectLst/>
      </dsp:spPr>
      <dsp:style>
        <a:lnRef idx="0">
          <a:scrgbClr r="0" g="0" b="0"/>
        </a:lnRef>
        <a:fillRef idx="1">
          <a:scrgbClr r="0" g="0" b="0"/>
        </a:fillRef>
        <a:effectRef idx="0">
          <a:scrgbClr r="0" g="0" b="0"/>
        </a:effectRef>
        <a:fontRef idx="minor">
          <a:schemeClr val="lt1"/>
        </a:fontRef>
      </dsp:style>
    </dsp:sp>
    <dsp:sp modelId="{4A8CC95A-0449-4EF1-B6DD-2E0DAD463E85}">
      <dsp:nvSpPr>
        <dsp:cNvPr id="0" name=""/>
        <dsp:cNvSpPr/>
      </dsp:nvSpPr>
      <dsp:spPr>
        <a:xfrm>
          <a:off x="2541394" y="1280460"/>
          <a:ext cx="1706450" cy="1023870"/>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solidFill>
                <a:schemeClr val="tx1"/>
              </a:solidFill>
            </a:rPr>
            <a:t>2. The Role of a Coalition</a:t>
          </a:r>
          <a:endParaRPr lang="en-US" sz="1900" kern="1200" dirty="0">
            <a:solidFill>
              <a:schemeClr val="tx1"/>
            </a:solidFill>
          </a:endParaRPr>
        </a:p>
      </dsp:txBody>
      <dsp:txXfrm>
        <a:off x="2571382" y="1310448"/>
        <a:ext cx="1646474" cy="963894"/>
      </dsp:txXfrm>
    </dsp:sp>
    <dsp:sp modelId="{8EE5E5A3-FF3C-4FBE-98BD-2BA79E2985BB}">
      <dsp:nvSpPr>
        <dsp:cNvPr id="0" name=""/>
        <dsp:cNvSpPr/>
      </dsp:nvSpPr>
      <dsp:spPr>
        <a:xfrm rot="5400000">
          <a:off x="2248188" y="3373573"/>
          <a:ext cx="1274415" cy="153580"/>
        </a:xfrm>
        <a:prstGeom prst="rect">
          <a:avLst/>
        </a:prstGeom>
        <a:solidFill>
          <a:srgbClr val="6F92A4"/>
        </a:solidFill>
        <a:ln w="28575">
          <a:solidFill>
            <a:srgbClr val="6F92A4"/>
          </a:solidFill>
        </a:ln>
        <a:effectLst/>
      </dsp:spPr>
      <dsp:style>
        <a:lnRef idx="0">
          <a:scrgbClr r="0" g="0" b="0"/>
        </a:lnRef>
        <a:fillRef idx="1">
          <a:scrgbClr r="0" g="0" b="0"/>
        </a:fillRef>
        <a:effectRef idx="0">
          <a:scrgbClr r="0" g="0" b="0"/>
        </a:effectRef>
        <a:fontRef idx="minor">
          <a:schemeClr val="lt1"/>
        </a:fontRef>
      </dsp:style>
    </dsp:sp>
    <dsp:sp modelId="{B61E479A-25C3-423E-B54B-6F024A443D57}">
      <dsp:nvSpPr>
        <dsp:cNvPr id="0" name=""/>
        <dsp:cNvSpPr/>
      </dsp:nvSpPr>
      <dsp:spPr>
        <a:xfrm>
          <a:off x="2541394" y="2560298"/>
          <a:ext cx="1706450" cy="102387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solidFill>
                <a:schemeClr val="tx1"/>
              </a:solidFill>
            </a:rPr>
            <a:t>3. Data Overview</a:t>
          </a:r>
          <a:endParaRPr lang="en-US" sz="1900" kern="1200" dirty="0">
            <a:solidFill>
              <a:schemeClr val="tx1"/>
            </a:solidFill>
          </a:endParaRPr>
        </a:p>
      </dsp:txBody>
      <dsp:txXfrm>
        <a:off x="2571382" y="2590286"/>
        <a:ext cx="1646474" cy="963894"/>
      </dsp:txXfrm>
    </dsp:sp>
    <dsp:sp modelId="{42EF5099-CF51-43B2-B0AD-F9A8DECFB9EB}">
      <dsp:nvSpPr>
        <dsp:cNvPr id="0" name=""/>
        <dsp:cNvSpPr/>
      </dsp:nvSpPr>
      <dsp:spPr>
        <a:xfrm>
          <a:off x="2888107" y="4013492"/>
          <a:ext cx="2264156" cy="153580"/>
        </a:xfrm>
        <a:prstGeom prst="rect">
          <a:avLst/>
        </a:prstGeom>
        <a:solidFill>
          <a:srgbClr val="6F92A4"/>
        </a:solidFill>
        <a:ln w="28575">
          <a:solidFill>
            <a:srgbClr val="6F92A4"/>
          </a:solidFill>
        </a:ln>
        <a:effectLst/>
      </dsp:spPr>
      <dsp:style>
        <a:lnRef idx="0">
          <a:scrgbClr r="0" g="0" b="0"/>
        </a:lnRef>
        <a:fillRef idx="1">
          <a:scrgbClr r="0" g="0" b="0"/>
        </a:fillRef>
        <a:effectRef idx="0">
          <a:scrgbClr r="0" g="0" b="0"/>
        </a:effectRef>
        <a:fontRef idx="minor">
          <a:schemeClr val="lt1"/>
        </a:fontRef>
      </dsp:style>
    </dsp:sp>
    <dsp:sp modelId="{71197CB8-4BB3-4E43-932D-01EB0026AB34}">
      <dsp:nvSpPr>
        <dsp:cNvPr id="0" name=""/>
        <dsp:cNvSpPr/>
      </dsp:nvSpPr>
      <dsp:spPr>
        <a:xfrm>
          <a:off x="2541394" y="3840136"/>
          <a:ext cx="1706450" cy="1023870"/>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solidFill>
                <a:schemeClr val="tx1"/>
              </a:solidFill>
            </a:rPr>
            <a:t>4. Data Review Worksheet</a:t>
          </a:r>
          <a:endParaRPr lang="en-US" sz="1900" kern="1200" dirty="0">
            <a:solidFill>
              <a:schemeClr val="tx1"/>
            </a:solidFill>
          </a:endParaRPr>
        </a:p>
      </dsp:txBody>
      <dsp:txXfrm>
        <a:off x="2571382" y="3870124"/>
        <a:ext cx="1646474" cy="963894"/>
      </dsp:txXfrm>
    </dsp:sp>
    <dsp:sp modelId="{AA6FEA28-1A59-4D53-A407-1FEEB29DB888}">
      <dsp:nvSpPr>
        <dsp:cNvPr id="0" name=""/>
        <dsp:cNvSpPr/>
      </dsp:nvSpPr>
      <dsp:spPr>
        <a:xfrm rot="16200000">
          <a:off x="4517768" y="3373573"/>
          <a:ext cx="1274415" cy="153580"/>
        </a:xfrm>
        <a:prstGeom prst="rect">
          <a:avLst/>
        </a:prstGeom>
        <a:solidFill>
          <a:srgbClr val="6F92A4"/>
        </a:solidFill>
        <a:ln w="28575">
          <a:solidFill>
            <a:srgbClr val="6F92A4"/>
          </a:solidFill>
        </a:ln>
        <a:effectLst/>
      </dsp:spPr>
      <dsp:style>
        <a:lnRef idx="0">
          <a:scrgbClr r="0" g="0" b="0"/>
        </a:lnRef>
        <a:fillRef idx="1">
          <a:scrgbClr r="0" g="0" b="0"/>
        </a:fillRef>
        <a:effectRef idx="0">
          <a:scrgbClr r="0" g="0" b="0"/>
        </a:effectRef>
        <a:fontRef idx="minor">
          <a:schemeClr val="lt1"/>
        </a:fontRef>
      </dsp:style>
    </dsp:sp>
    <dsp:sp modelId="{0275F305-5E1F-4622-BC28-B7B46497AF55}">
      <dsp:nvSpPr>
        <dsp:cNvPr id="0" name=""/>
        <dsp:cNvSpPr/>
      </dsp:nvSpPr>
      <dsp:spPr>
        <a:xfrm>
          <a:off x="4810974" y="3840136"/>
          <a:ext cx="1706450" cy="1023870"/>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solidFill>
                <a:schemeClr val="tx1"/>
              </a:solidFill>
            </a:rPr>
            <a:t>5. Gallery Walk</a:t>
          </a:r>
          <a:endParaRPr lang="en-US" sz="1900" kern="1200" dirty="0">
            <a:solidFill>
              <a:schemeClr val="tx1"/>
            </a:solidFill>
          </a:endParaRPr>
        </a:p>
      </dsp:txBody>
      <dsp:txXfrm>
        <a:off x="4840962" y="3870124"/>
        <a:ext cx="1646474" cy="963894"/>
      </dsp:txXfrm>
    </dsp:sp>
    <dsp:sp modelId="{00258F56-09EC-4297-8B7A-AC030D2F6B00}">
      <dsp:nvSpPr>
        <dsp:cNvPr id="0" name=""/>
        <dsp:cNvSpPr/>
      </dsp:nvSpPr>
      <dsp:spPr>
        <a:xfrm rot="16200000">
          <a:off x="4517768" y="2093735"/>
          <a:ext cx="1274415" cy="153580"/>
        </a:xfrm>
        <a:prstGeom prst="rect">
          <a:avLst/>
        </a:prstGeom>
        <a:solidFill>
          <a:srgbClr val="6F92A4"/>
        </a:solidFill>
        <a:ln w="28575">
          <a:solidFill>
            <a:srgbClr val="6F92A4"/>
          </a:solidFill>
        </a:ln>
        <a:effectLst/>
      </dsp:spPr>
      <dsp:style>
        <a:lnRef idx="0">
          <a:scrgbClr r="0" g="0" b="0"/>
        </a:lnRef>
        <a:fillRef idx="1">
          <a:scrgbClr r="0" g="0" b="0"/>
        </a:fillRef>
        <a:effectRef idx="0">
          <a:scrgbClr r="0" g="0" b="0"/>
        </a:effectRef>
        <a:fontRef idx="minor">
          <a:schemeClr val="lt1"/>
        </a:fontRef>
      </dsp:style>
    </dsp:sp>
    <dsp:sp modelId="{6D56866E-B748-4AB5-826C-184DE3BE6EDF}">
      <dsp:nvSpPr>
        <dsp:cNvPr id="0" name=""/>
        <dsp:cNvSpPr/>
      </dsp:nvSpPr>
      <dsp:spPr>
        <a:xfrm>
          <a:off x="4810974" y="2560298"/>
          <a:ext cx="1706450" cy="102387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solidFill>
                <a:schemeClr val="tx1"/>
              </a:solidFill>
            </a:rPr>
            <a:t>6. Small Group Discussion</a:t>
          </a:r>
          <a:endParaRPr lang="en-US" sz="1900" kern="1200" dirty="0">
            <a:solidFill>
              <a:schemeClr val="tx1"/>
            </a:solidFill>
          </a:endParaRPr>
        </a:p>
      </dsp:txBody>
      <dsp:txXfrm>
        <a:off x="4840962" y="2590286"/>
        <a:ext cx="1646474" cy="963894"/>
      </dsp:txXfrm>
    </dsp:sp>
    <dsp:sp modelId="{519225AD-84DE-4578-BDD9-78B5D0BD6DD9}">
      <dsp:nvSpPr>
        <dsp:cNvPr id="0" name=""/>
        <dsp:cNvSpPr/>
      </dsp:nvSpPr>
      <dsp:spPr>
        <a:xfrm rot="16200000">
          <a:off x="4517768" y="813897"/>
          <a:ext cx="1274415" cy="153580"/>
        </a:xfrm>
        <a:prstGeom prst="rect">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CD40E51-DDC7-43BF-8A93-D0D06BF78573}">
      <dsp:nvSpPr>
        <dsp:cNvPr id="0" name=""/>
        <dsp:cNvSpPr/>
      </dsp:nvSpPr>
      <dsp:spPr>
        <a:xfrm>
          <a:off x="4810974" y="1280460"/>
          <a:ext cx="1706450" cy="1023870"/>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solidFill>
                <a:schemeClr val="tx1"/>
              </a:solidFill>
            </a:rPr>
            <a:t>7. Large Group Discussion</a:t>
          </a:r>
          <a:endParaRPr lang="en-US" sz="1900" kern="1200" dirty="0">
            <a:solidFill>
              <a:schemeClr val="tx1"/>
            </a:solidFill>
          </a:endParaRPr>
        </a:p>
      </dsp:txBody>
      <dsp:txXfrm>
        <a:off x="4840962" y="1310448"/>
        <a:ext cx="1646474" cy="963894"/>
      </dsp:txXfrm>
    </dsp:sp>
    <dsp:sp modelId="{025F1F0D-B7AC-483F-AAEE-949DF8C87C2D}">
      <dsp:nvSpPr>
        <dsp:cNvPr id="0" name=""/>
        <dsp:cNvSpPr/>
      </dsp:nvSpPr>
      <dsp:spPr>
        <a:xfrm>
          <a:off x="5157687" y="173978"/>
          <a:ext cx="2264156" cy="153580"/>
        </a:xfrm>
        <a:prstGeom prst="rect">
          <a:avLst/>
        </a:prstGeom>
        <a:solidFill>
          <a:srgbClr val="6F92A4"/>
        </a:solidFill>
        <a:ln w="28575">
          <a:solidFill>
            <a:srgbClr val="6F92A4"/>
          </a:solidFill>
        </a:ln>
        <a:effectLst/>
      </dsp:spPr>
      <dsp:style>
        <a:lnRef idx="0">
          <a:scrgbClr r="0" g="0" b="0"/>
        </a:lnRef>
        <a:fillRef idx="1">
          <a:scrgbClr r="0" g="0" b="0"/>
        </a:fillRef>
        <a:effectRef idx="0">
          <a:scrgbClr r="0" g="0" b="0"/>
        </a:effectRef>
        <a:fontRef idx="minor">
          <a:schemeClr val="lt1"/>
        </a:fontRef>
      </dsp:style>
    </dsp:sp>
    <dsp:sp modelId="{6CC1BDAB-A132-4ADA-845D-567CA55ED8D7}">
      <dsp:nvSpPr>
        <dsp:cNvPr id="0" name=""/>
        <dsp:cNvSpPr/>
      </dsp:nvSpPr>
      <dsp:spPr>
        <a:xfrm>
          <a:off x="4810974" y="621"/>
          <a:ext cx="1706450" cy="102387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solidFill>
                <a:schemeClr val="tx1"/>
              </a:solidFill>
            </a:rPr>
            <a:t>8. Consolidate Ideas</a:t>
          </a:r>
          <a:endParaRPr lang="en-US" sz="1900" kern="1200" dirty="0">
            <a:solidFill>
              <a:schemeClr val="tx1"/>
            </a:solidFill>
          </a:endParaRPr>
        </a:p>
      </dsp:txBody>
      <dsp:txXfrm>
        <a:off x="4840962" y="30609"/>
        <a:ext cx="1646474" cy="963894"/>
      </dsp:txXfrm>
    </dsp:sp>
    <dsp:sp modelId="{36329CEA-B12A-4649-998A-899097C43AA9}">
      <dsp:nvSpPr>
        <dsp:cNvPr id="0" name=""/>
        <dsp:cNvSpPr/>
      </dsp:nvSpPr>
      <dsp:spPr>
        <a:xfrm rot="5400000">
          <a:off x="6787348" y="813897"/>
          <a:ext cx="1274415" cy="153580"/>
        </a:xfrm>
        <a:prstGeom prst="rect">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860B1E7-9236-4D65-9734-30F6C5821504}">
      <dsp:nvSpPr>
        <dsp:cNvPr id="0" name=""/>
        <dsp:cNvSpPr/>
      </dsp:nvSpPr>
      <dsp:spPr>
        <a:xfrm>
          <a:off x="7080554" y="621"/>
          <a:ext cx="1706450" cy="1023870"/>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solidFill>
                <a:schemeClr val="tx1"/>
              </a:solidFill>
            </a:rPr>
            <a:t>9. Resource Review</a:t>
          </a:r>
          <a:endParaRPr lang="en-US" sz="1900" kern="1200" dirty="0">
            <a:solidFill>
              <a:schemeClr val="tx1"/>
            </a:solidFill>
          </a:endParaRPr>
        </a:p>
      </dsp:txBody>
      <dsp:txXfrm>
        <a:off x="7110542" y="30609"/>
        <a:ext cx="1646474" cy="963894"/>
      </dsp:txXfrm>
    </dsp:sp>
    <dsp:sp modelId="{F1E2B5F6-88BA-438C-B9E7-D7381D6A0247}">
      <dsp:nvSpPr>
        <dsp:cNvPr id="0" name=""/>
        <dsp:cNvSpPr/>
      </dsp:nvSpPr>
      <dsp:spPr>
        <a:xfrm>
          <a:off x="7080554" y="1280460"/>
          <a:ext cx="1706450" cy="1023870"/>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solidFill>
                <a:schemeClr val="tx1"/>
              </a:solidFill>
            </a:rPr>
            <a:t>10. Identify Priority Issues</a:t>
          </a:r>
          <a:endParaRPr lang="en-US" sz="1900" kern="1200" dirty="0">
            <a:solidFill>
              <a:schemeClr val="tx1"/>
            </a:solidFill>
          </a:endParaRPr>
        </a:p>
      </dsp:txBody>
      <dsp:txXfrm>
        <a:off x="7110542" y="1310448"/>
        <a:ext cx="1646474" cy="96389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05F32D-BD6E-7E40-BB47-656AE1485B33}">
      <dsp:nvSpPr>
        <dsp:cNvPr id="0" name=""/>
        <dsp:cNvSpPr/>
      </dsp:nvSpPr>
      <dsp:spPr>
        <a:xfrm>
          <a:off x="2381272" y="2513479"/>
          <a:ext cx="1334480" cy="1240907"/>
        </a:xfrm>
        <a:custGeom>
          <a:avLst/>
          <a:gdLst/>
          <a:ahLst/>
          <a:cxnLst/>
          <a:rect l="0" t="0" r="0" b="0"/>
          <a:pathLst>
            <a:path>
              <a:moveTo>
                <a:pt x="0" y="0"/>
              </a:moveTo>
              <a:lnTo>
                <a:pt x="667240" y="0"/>
              </a:lnTo>
              <a:lnTo>
                <a:pt x="667240" y="1240907"/>
              </a:lnTo>
              <a:lnTo>
                <a:pt x="1334480" y="1240907"/>
              </a:lnTo>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3002955" y="3088376"/>
        <a:ext cx="91113" cy="91113"/>
      </dsp:txXfrm>
    </dsp:sp>
    <dsp:sp modelId="{90F6A869-B24D-0C4C-B7AC-50526AE4ED9D}">
      <dsp:nvSpPr>
        <dsp:cNvPr id="0" name=""/>
        <dsp:cNvSpPr/>
      </dsp:nvSpPr>
      <dsp:spPr>
        <a:xfrm>
          <a:off x="2381272" y="2467759"/>
          <a:ext cx="1334480" cy="91440"/>
        </a:xfrm>
        <a:custGeom>
          <a:avLst/>
          <a:gdLst/>
          <a:ahLst/>
          <a:cxnLst/>
          <a:rect l="0" t="0" r="0" b="0"/>
          <a:pathLst>
            <a:path>
              <a:moveTo>
                <a:pt x="0" y="45720"/>
              </a:moveTo>
              <a:lnTo>
                <a:pt x="667240" y="45720"/>
              </a:lnTo>
              <a:lnTo>
                <a:pt x="667240" y="77587"/>
              </a:lnTo>
              <a:lnTo>
                <a:pt x="1334480" y="77587"/>
              </a:lnTo>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015141" y="2480108"/>
        <a:ext cx="66743" cy="66743"/>
      </dsp:txXfrm>
    </dsp:sp>
    <dsp:sp modelId="{E9EA8609-8D90-234A-8B79-EF4C243FF629}">
      <dsp:nvSpPr>
        <dsp:cNvPr id="0" name=""/>
        <dsp:cNvSpPr/>
      </dsp:nvSpPr>
      <dsp:spPr>
        <a:xfrm>
          <a:off x="2381272" y="1336307"/>
          <a:ext cx="1334480" cy="1177172"/>
        </a:xfrm>
        <a:custGeom>
          <a:avLst/>
          <a:gdLst/>
          <a:ahLst/>
          <a:cxnLst/>
          <a:rect l="0" t="0" r="0" b="0"/>
          <a:pathLst>
            <a:path>
              <a:moveTo>
                <a:pt x="0" y="1177172"/>
              </a:moveTo>
              <a:lnTo>
                <a:pt x="667240" y="1177172"/>
              </a:lnTo>
              <a:lnTo>
                <a:pt x="667240" y="0"/>
              </a:lnTo>
              <a:lnTo>
                <a:pt x="1334480" y="0"/>
              </a:lnTo>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3004025" y="1880406"/>
        <a:ext cx="88974" cy="88974"/>
      </dsp:txXfrm>
    </dsp:sp>
    <dsp:sp modelId="{0912BFCF-5E8E-494C-9F4C-CF9682743722}">
      <dsp:nvSpPr>
        <dsp:cNvPr id="0" name=""/>
        <dsp:cNvSpPr/>
      </dsp:nvSpPr>
      <dsp:spPr>
        <a:xfrm>
          <a:off x="627451" y="2029863"/>
          <a:ext cx="2540409" cy="967232"/>
        </a:xfrm>
        <a:prstGeom prst="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smtClean="0">
              <a:latin typeface="Arial"/>
              <a:cs typeface="Arial"/>
            </a:rPr>
            <a:t>COMPARE DATA</a:t>
          </a:r>
          <a:endParaRPr lang="en-US" sz="2000" b="1" kern="1200" dirty="0">
            <a:latin typeface="Arial"/>
            <a:cs typeface="Arial"/>
          </a:endParaRPr>
        </a:p>
      </dsp:txBody>
      <dsp:txXfrm>
        <a:off x="627451" y="2029863"/>
        <a:ext cx="2540409" cy="967232"/>
      </dsp:txXfrm>
    </dsp:sp>
    <dsp:sp modelId="{B367B018-12E3-9A4C-95AB-8495F5AD13DD}">
      <dsp:nvSpPr>
        <dsp:cNvPr id="0" name=""/>
        <dsp:cNvSpPr/>
      </dsp:nvSpPr>
      <dsp:spPr>
        <a:xfrm>
          <a:off x="3715753" y="852691"/>
          <a:ext cx="3490693" cy="967232"/>
        </a:xfrm>
        <a:prstGeom prst="rect">
          <a:avLst/>
        </a:prstGeom>
        <a:solidFill>
          <a:srgbClr val="ABC5B6"/>
        </a:soli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smtClean="0">
              <a:latin typeface="Arial"/>
              <a:cs typeface="Arial"/>
            </a:rPr>
            <a:t>Now vs. past</a:t>
          </a:r>
          <a:endParaRPr lang="en-US" sz="2000" b="1" kern="1200" dirty="0">
            <a:latin typeface="Arial"/>
            <a:cs typeface="Arial"/>
          </a:endParaRPr>
        </a:p>
      </dsp:txBody>
      <dsp:txXfrm>
        <a:off x="3715753" y="852691"/>
        <a:ext cx="3490693" cy="967232"/>
      </dsp:txXfrm>
    </dsp:sp>
    <dsp:sp modelId="{152F9A5C-739D-4E47-B3B0-6DFD3A596099}">
      <dsp:nvSpPr>
        <dsp:cNvPr id="0" name=""/>
        <dsp:cNvSpPr/>
      </dsp:nvSpPr>
      <dsp:spPr>
        <a:xfrm>
          <a:off x="3715753" y="2061731"/>
          <a:ext cx="3476512" cy="967232"/>
        </a:xfrm>
        <a:prstGeom prst="rect">
          <a:avLst/>
        </a:prstGeom>
        <a:solidFill>
          <a:srgbClr val="EBC554"/>
        </a:soli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latin typeface="Arial"/>
              <a:cs typeface="Arial"/>
            </a:rPr>
            <a:t>Population group vs. population group</a:t>
          </a:r>
          <a:endParaRPr lang="en-US" sz="2000" b="1" kern="1200" dirty="0">
            <a:latin typeface="Arial"/>
            <a:cs typeface="Arial"/>
          </a:endParaRPr>
        </a:p>
      </dsp:txBody>
      <dsp:txXfrm>
        <a:off x="3715753" y="2061731"/>
        <a:ext cx="3476512" cy="967232"/>
      </dsp:txXfrm>
    </dsp:sp>
    <dsp:sp modelId="{F011EAD6-8B49-7342-AF9F-16CD0C88EB9C}">
      <dsp:nvSpPr>
        <dsp:cNvPr id="0" name=""/>
        <dsp:cNvSpPr/>
      </dsp:nvSpPr>
      <dsp:spPr>
        <a:xfrm>
          <a:off x="3715753" y="3270771"/>
          <a:ext cx="3490693" cy="967232"/>
        </a:xfrm>
        <a:prstGeom prst="rect">
          <a:avLst/>
        </a:prstGeom>
        <a:solidFill>
          <a:srgbClr val="666666"/>
        </a:solidFill>
        <a:ln w="9525" cap="flat" cmpd="sng" algn="ctr">
          <a:solidFill>
            <a:schemeClr val="accent4">
              <a:shade val="95000"/>
              <a:satMod val="105000"/>
            </a:schemeClr>
          </a:solidFill>
          <a:prstDash val="solid"/>
        </a:ln>
        <a:effectLst>
          <a:outerShdw blurRad="40000" dist="230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smtClean="0">
              <a:latin typeface="Arial"/>
              <a:cs typeface="Arial"/>
            </a:rPr>
            <a:t>Community vs. state or other community</a:t>
          </a:r>
          <a:endParaRPr lang="en-US" sz="2000" b="1" kern="1200" dirty="0">
            <a:latin typeface="Arial"/>
            <a:cs typeface="Arial"/>
          </a:endParaRPr>
        </a:p>
      </dsp:txBody>
      <dsp:txXfrm>
        <a:off x="3715753" y="3270771"/>
        <a:ext cx="3490693" cy="9672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1D6221-9CD5-1A4F-8D59-E9B67A868514}">
      <dsp:nvSpPr>
        <dsp:cNvPr id="0" name=""/>
        <dsp:cNvSpPr/>
      </dsp:nvSpPr>
      <dsp:spPr>
        <a:xfrm>
          <a:off x="2864739" y="2626395"/>
          <a:ext cx="2119122" cy="2119122"/>
        </a:xfrm>
        <a:prstGeom prst="ellipse">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b="1" kern="1200" dirty="0" smtClean="0">
              <a:ln/>
              <a:solidFill>
                <a:schemeClr val="tx1"/>
              </a:solidFill>
            </a:rPr>
            <a:t>PROBLEM</a:t>
          </a:r>
          <a:endParaRPr lang="en-US" sz="2800" b="1" kern="1200" dirty="0">
            <a:ln/>
            <a:solidFill>
              <a:schemeClr val="tx1"/>
            </a:solidFill>
          </a:endParaRPr>
        </a:p>
      </dsp:txBody>
      <dsp:txXfrm>
        <a:off x="3175077" y="2936733"/>
        <a:ext cx="1498446" cy="1498446"/>
      </dsp:txXfrm>
    </dsp:sp>
    <dsp:sp modelId="{0C4CDFDF-BBA8-CC4B-A4F5-9AF5B5C18AF3}">
      <dsp:nvSpPr>
        <dsp:cNvPr id="0" name=""/>
        <dsp:cNvSpPr/>
      </dsp:nvSpPr>
      <dsp:spPr>
        <a:xfrm rot="11699595">
          <a:off x="975039" y="2842257"/>
          <a:ext cx="1853132" cy="603949"/>
        </a:xfrm>
        <a:prstGeom prst="leftArrow">
          <a:avLst>
            <a:gd name="adj1" fmla="val 60000"/>
            <a:gd name="adj2" fmla="val 50000"/>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2A19CA2-84BE-C546-BF3D-372CC0FC6223}">
      <dsp:nvSpPr>
        <dsp:cNvPr id="0" name=""/>
        <dsp:cNvSpPr/>
      </dsp:nvSpPr>
      <dsp:spPr>
        <a:xfrm>
          <a:off x="0" y="2099258"/>
          <a:ext cx="2013165" cy="1610532"/>
        </a:xfrm>
        <a:prstGeom prst="roundRect">
          <a:avLst>
            <a:gd name="adj" fmla="val 10000"/>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7625" tIns="47625" rIns="47625" bIns="47625" numCol="1" spcCol="1270" anchor="ctr" anchorCtr="0">
          <a:noAutofit/>
        </a:bodyPr>
        <a:lstStyle/>
        <a:p>
          <a:pPr lvl="0" algn="ctr" defTabSz="1111250">
            <a:lnSpc>
              <a:spcPct val="90000"/>
            </a:lnSpc>
            <a:spcBef>
              <a:spcPct val="0"/>
            </a:spcBef>
            <a:spcAft>
              <a:spcPct val="35000"/>
            </a:spcAft>
          </a:pPr>
          <a:r>
            <a:rPr lang="en-US" sz="2500" b="1" kern="1200" dirty="0" smtClean="0">
              <a:ln/>
              <a:solidFill>
                <a:schemeClr val="tx1"/>
              </a:solidFill>
            </a:rPr>
            <a:t>Magnitude –   </a:t>
          </a:r>
          <a:r>
            <a:rPr lang="en-US" sz="2500" kern="1200" dirty="0" smtClean="0">
              <a:ln/>
              <a:solidFill>
                <a:schemeClr val="tx1"/>
              </a:solidFill>
            </a:rPr>
            <a:t>Is it the largest one?</a:t>
          </a:r>
          <a:endParaRPr lang="en-US" sz="2500" kern="1200" dirty="0">
            <a:ln/>
            <a:solidFill>
              <a:schemeClr val="tx1"/>
            </a:solidFill>
          </a:endParaRPr>
        </a:p>
      </dsp:txBody>
      <dsp:txXfrm>
        <a:off x="47171" y="2146429"/>
        <a:ext cx="1918823" cy="1516190"/>
      </dsp:txXfrm>
    </dsp:sp>
    <dsp:sp modelId="{97332257-CEFD-8444-BB13-F4C88297B40C}">
      <dsp:nvSpPr>
        <dsp:cNvPr id="0" name=""/>
        <dsp:cNvSpPr/>
      </dsp:nvSpPr>
      <dsp:spPr>
        <a:xfrm rot="14433024">
          <a:off x="1878124" y="1504024"/>
          <a:ext cx="1969456" cy="603949"/>
        </a:xfrm>
        <a:prstGeom prst="leftArrow">
          <a:avLst>
            <a:gd name="adj1" fmla="val 60000"/>
            <a:gd name="adj2" fmla="val 50000"/>
          </a:avLst>
        </a:prstGeom>
        <a:gradFill rotWithShape="0">
          <a:gsLst>
            <a:gs pos="0">
              <a:schemeClr val="accent3">
                <a:hueOff val="-574718"/>
                <a:satOff val="13708"/>
                <a:lumOff val="-4902"/>
                <a:alphaOff val="0"/>
                <a:tint val="100000"/>
                <a:shade val="100000"/>
                <a:satMod val="130000"/>
              </a:schemeClr>
            </a:gs>
            <a:gs pos="100000">
              <a:schemeClr val="accent3">
                <a:hueOff val="-574718"/>
                <a:satOff val="13708"/>
                <a:lumOff val="-4902"/>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F45A005-BB38-E840-AE8F-E1DF1AEB378C}">
      <dsp:nvSpPr>
        <dsp:cNvPr id="0" name=""/>
        <dsp:cNvSpPr/>
      </dsp:nvSpPr>
      <dsp:spPr>
        <a:xfrm>
          <a:off x="1284236" y="143242"/>
          <a:ext cx="2188935" cy="1610532"/>
        </a:xfrm>
        <a:prstGeom prst="roundRect">
          <a:avLst>
            <a:gd name="adj" fmla="val 10000"/>
          </a:avLst>
        </a:prstGeom>
        <a:gradFill rotWithShape="0">
          <a:gsLst>
            <a:gs pos="0">
              <a:schemeClr val="accent3">
                <a:hueOff val="-574718"/>
                <a:satOff val="13708"/>
                <a:lumOff val="-4902"/>
                <a:alphaOff val="0"/>
                <a:tint val="100000"/>
                <a:shade val="100000"/>
                <a:satMod val="130000"/>
              </a:schemeClr>
            </a:gs>
            <a:gs pos="100000">
              <a:schemeClr val="accent3">
                <a:hueOff val="-574718"/>
                <a:satOff val="13708"/>
                <a:lumOff val="-4902"/>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7625" tIns="47625" rIns="47625" bIns="47625" numCol="1" spcCol="1270" anchor="ctr" anchorCtr="0">
          <a:noAutofit/>
        </a:bodyPr>
        <a:lstStyle/>
        <a:p>
          <a:pPr lvl="0" algn="ctr" defTabSz="1111250">
            <a:lnSpc>
              <a:spcPct val="90000"/>
            </a:lnSpc>
            <a:spcBef>
              <a:spcPct val="0"/>
            </a:spcBef>
            <a:spcAft>
              <a:spcPct val="35000"/>
            </a:spcAft>
          </a:pPr>
          <a:r>
            <a:rPr lang="en-US" sz="2500" b="1" kern="1200" dirty="0" smtClean="0">
              <a:ln/>
              <a:solidFill>
                <a:schemeClr val="tx1"/>
              </a:solidFill>
            </a:rPr>
            <a:t>Time trend –     </a:t>
          </a:r>
          <a:r>
            <a:rPr lang="en-US" sz="2500" kern="1200" dirty="0" smtClean="0">
              <a:ln/>
              <a:solidFill>
                <a:schemeClr val="tx1"/>
              </a:solidFill>
            </a:rPr>
            <a:t>Is it getting worse over time?</a:t>
          </a:r>
          <a:endParaRPr lang="en-US" sz="2500" kern="1200" dirty="0">
            <a:ln/>
            <a:solidFill>
              <a:schemeClr val="tx1"/>
            </a:solidFill>
          </a:endParaRPr>
        </a:p>
      </dsp:txBody>
      <dsp:txXfrm>
        <a:off x="1331407" y="190413"/>
        <a:ext cx="2094593" cy="1516190"/>
      </dsp:txXfrm>
    </dsp:sp>
    <dsp:sp modelId="{9A7E0987-1D1E-9C48-BB4C-CF2F10C82B76}">
      <dsp:nvSpPr>
        <dsp:cNvPr id="0" name=""/>
        <dsp:cNvSpPr/>
      </dsp:nvSpPr>
      <dsp:spPr>
        <a:xfrm rot="17915190">
          <a:off x="3978334" y="1500360"/>
          <a:ext cx="1944747" cy="603949"/>
        </a:xfrm>
        <a:prstGeom prst="leftArrow">
          <a:avLst>
            <a:gd name="adj1" fmla="val 60000"/>
            <a:gd name="adj2" fmla="val 50000"/>
          </a:avLst>
        </a:prstGeom>
        <a:gradFill rotWithShape="0">
          <a:gsLst>
            <a:gs pos="0">
              <a:schemeClr val="accent3">
                <a:hueOff val="-1149435"/>
                <a:satOff val="27417"/>
                <a:lumOff val="-9804"/>
                <a:alphaOff val="0"/>
                <a:tint val="100000"/>
                <a:shade val="100000"/>
                <a:satMod val="130000"/>
              </a:schemeClr>
            </a:gs>
            <a:gs pos="100000">
              <a:schemeClr val="accent3">
                <a:hueOff val="-1149435"/>
                <a:satOff val="27417"/>
                <a:lumOff val="-9804"/>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232029B-F504-0845-B31E-CBEC19F36B53}">
      <dsp:nvSpPr>
        <dsp:cNvPr id="0" name=""/>
        <dsp:cNvSpPr/>
      </dsp:nvSpPr>
      <dsp:spPr>
        <a:xfrm>
          <a:off x="4354090" y="143231"/>
          <a:ext cx="2123769" cy="1610532"/>
        </a:xfrm>
        <a:prstGeom prst="roundRect">
          <a:avLst>
            <a:gd name="adj" fmla="val 10000"/>
          </a:avLst>
        </a:prstGeom>
        <a:gradFill rotWithShape="0">
          <a:gsLst>
            <a:gs pos="0">
              <a:schemeClr val="accent3">
                <a:hueOff val="-1149435"/>
                <a:satOff val="27417"/>
                <a:lumOff val="-9804"/>
                <a:alphaOff val="0"/>
                <a:tint val="100000"/>
                <a:shade val="100000"/>
                <a:satMod val="130000"/>
              </a:schemeClr>
            </a:gs>
            <a:gs pos="100000">
              <a:schemeClr val="accent3">
                <a:hueOff val="-1149435"/>
                <a:satOff val="27417"/>
                <a:lumOff val="-9804"/>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7625" tIns="47625" rIns="47625" bIns="47625" numCol="1" spcCol="1270" anchor="ctr" anchorCtr="0">
          <a:noAutofit/>
        </a:bodyPr>
        <a:lstStyle/>
        <a:p>
          <a:pPr lvl="0" algn="ctr" defTabSz="1111250">
            <a:lnSpc>
              <a:spcPct val="90000"/>
            </a:lnSpc>
            <a:spcBef>
              <a:spcPct val="0"/>
            </a:spcBef>
            <a:spcAft>
              <a:spcPct val="35000"/>
            </a:spcAft>
          </a:pPr>
          <a:r>
            <a:rPr lang="en-US" sz="2500" b="1" kern="1200" dirty="0" smtClean="0">
              <a:ln/>
              <a:solidFill>
                <a:schemeClr val="tx1"/>
              </a:solidFill>
            </a:rPr>
            <a:t>Severity –    </a:t>
          </a:r>
          <a:r>
            <a:rPr lang="en-US" sz="2500" kern="1200" dirty="0" smtClean="0">
              <a:ln/>
              <a:solidFill>
                <a:schemeClr val="tx1"/>
              </a:solidFill>
            </a:rPr>
            <a:t>How severe is it?</a:t>
          </a:r>
          <a:endParaRPr lang="en-US" sz="2500" kern="1200" dirty="0">
            <a:ln/>
            <a:solidFill>
              <a:schemeClr val="tx1"/>
            </a:solidFill>
          </a:endParaRPr>
        </a:p>
      </dsp:txBody>
      <dsp:txXfrm>
        <a:off x="4401261" y="190402"/>
        <a:ext cx="2029427" cy="1516190"/>
      </dsp:txXfrm>
    </dsp:sp>
    <dsp:sp modelId="{B5F65834-3F2B-FE4D-822C-34333AD2EBA2}">
      <dsp:nvSpPr>
        <dsp:cNvPr id="0" name=""/>
        <dsp:cNvSpPr/>
      </dsp:nvSpPr>
      <dsp:spPr>
        <a:xfrm rot="20700405">
          <a:off x="5020428" y="2842257"/>
          <a:ext cx="1853132" cy="603949"/>
        </a:xfrm>
        <a:prstGeom prst="leftArrow">
          <a:avLst>
            <a:gd name="adj1" fmla="val 60000"/>
            <a:gd name="adj2" fmla="val 50000"/>
          </a:avLst>
        </a:prstGeom>
        <a:gradFill rotWithShape="0">
          <a:gsLst>
            <a:gs pos="0">
              <a:schemeClr val="accent3">
                <a:hueOff val="-1724153"/>
                <a:satOff val="41125"/>
                <a:lumOff val="-14706"/>
                <a:alphaOff val="0"/>
                <a:tint val="100000"/>
                <a:shade val="100000"/>
                <a:satMod val="130000"/>
              </a:schemeClr>
            </a:gs>
            <a:gs pos="100000">
              <a:schemeClr val="accent3">
                <a:hueOff val="-1724153"/>
                <a:satOff val="41125"/>
                <a:lumOff val="-14706"/>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D6EC5D0-7BAB-564E-98BF-07D257ED5CDE}">
      <dsp:nvSpPr>
        <dsp:cNvPr id="0" name=""/>
        <dsp:cNvSpPr/>
      </dsp:nvSpPr>
      <dsp:spPr>
        <a:xfrm>
          <a:off x="5835434" y="2099258"/>
          <a:ext cx="2013165" cy="1610532"/>
        </a:xfrm>
        <a:prstGeom prst="roundRect">
          <a:avLst>
            <a:gd name="adj" fmla="val 10000"/>
          </a:avLst>
        </a:prstGeom>
        <a:gradFill rotWithShape="0">
          <a:gsLst>
            <a:gs pos="0">
              <a:schemeClr val="accent3">
                <a:hueOff val="-1724153"/>
                <a:satOff val="41125"/>
                <a:lumOff val="-14706"/>
                <a:alphaOff val="0"/>
                <a:tint val="100000"/>
                <a:shade val="100000"/>
                <a:satMod val="130000"/>
              </a:schemeClr>
            </a:gs>
            <a:gs pos="100000">
              <a:schemeClr val="accent3">
                <a:hueOff val="-1724153"/>
                <a:satOff val="41125"/>
                <a:lumOff val="-14706"/>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7625" tIns="47625" rIns="47625" bIns="47625" numCol="1" spcCol="1270" anchor="ctr" anchorCtr="0">
          <a:noAutofit/>
        </a:bodyPr>
        <a:lstStyle/>
        <a:p>
          <a:pPr lvl="0" algn="ctr" defTabSz="1111250">
            <a:lnSpc>
              <a:spcPct val="90000"/>
            </a:lnSpc>
            <a:spcBef>
              <a:spcPct val="0"/>
            </a:spcBef>
            <a:spcAft>
              <a:spcPct val="35000"/>
            </a:spcAft>
          </a:pPr>
          <a:r>
            <a:rPr lang="en-US" sz="2500" b="1" kern="1200" dirty="0" smtClean="0">
              <a:ln/>
              <a:solidFill>
                <a:schemeClr val="tx1"/>
              </a:solidFill>
            </a:rPr>
            <a:t>Comparison –  </a:t>
          </a:r>
          <a:r>
            <a:rPr lang="en-US" sz="2500" kern="1200" dirty="0" smtClean="0">
              <a:ln/>
              <a:solidFill>
                <a:schemeClr val="tx1"/>
              </a:solidFill>
            </a:rPr>
            <a:t>How does it compare?</a:t>
          </a:r>
          <a:endParaRPr lang="en-US" sz="2500" kern="1200" dirty="0">
            <a:ln/>
            <a:solidFill>
              <a:schemeClr val="tx1"/>
            </a:solidFill>
          </a:endParaRPr>
        </a:p>
      </dsp:txBody>
      <dsp:txXfrm>
        <a:off x="5882605" y="2146429"/>
        <a:ext cx="1918823" cy="151619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CDDBB7-0EB2-438E-A4B3-F7DCBBB47A00}">
      <dsp:nvSpPr>
        <dsp:cNvPr id="0" name=""/>
        <dsp:cNvSpPr/>
      </dsp:nvSpPr>
      <dsp:spPr>
        <a:xfrm rot="5400000">
          <a:off x="-192388" y="196031"/>
          <a:ext cx="1282588" cy="897811"/>
        </a:xfrm>
        <a:prstGeom prst="chevron">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endParaRPr lang="en-US" sz="2500" kern="1200"/>
        </a:p>
      </dsp:txBody>
      <dsp:txXfrm rot="-5400000">
        <a:off x="1" y="452549"/>
        <a:ext cx="897811" cy="384777"/>
      </dsp:txXfrm>
    </dsp:sp>
    <dsp:sp modelId="{7454827F-9D15-4500-B5D9-3C56EDF6DC97}">
      <dsp:nvSpPr>
        <dsp:cNvPr id="0" name=""/>
        <dsp:cNvSpPr/>
      </dsp:nvSpPr>
      <dsp:spPr>
        <a:xfrm rot="5400000">
          <a:off x="4339369" y="-3437914"/>
          <a:ext cx="833682" cy="7716798"/>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en-US" sz="2700" kern="1200" smtClean="0"/>
            <a:t>Organize the data</a:t>
          </a:r>
          <a:endParaRPr lang="en-US" sz="2700" kern="1200"/>
        </a:p>
      </dsp:txBody>
      <dsp:txXfrm rot="-5400000">
        <a:off x="897812" y="44340"/>
        <a:ext cx="7676101" cy="752288"/>
      </dsp:txXfrm>
    </dsp:sp>
    <dsp:sp modelId="{FAA389EE-A067-4D08-94FB-C0D2578DF219}">
      <dsp:nvSpPr>
        <dsp:cNvPr id="0" name=""/>
        <dsp:cNvSpPr/>
      </dsp:nvSpPr>
      <dsp:spPr>
        <a:xfrm rot="5400000">
          <a:off x="-192388" y="1332406"/>
          <a:ext cx="1282588" cy="897811"/>
        </a:xfrm>
        <a:prstGeom prst="chevron">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endParaRPr lang="en-US" sz="2500" kern="1200" smtClean="0"/>
        </a:p>
      </dsp:txBody>
      <dsp:txXfrm rot="-5400000">
        <a:off x="1" y="1588924"/>
        <a:ext cx="897811" cy="384777"/>
      </dsp:txXfrm>
    </dsp:sp>
    <dsp:sp modelId="{B7CA4B71-F18A-4739-9C79-C3069EF67021}">
      <dsp:nvSpPr>
        <dsp:cNvPr id="0" name=""/>
        <dsp:cNvSpPr/>
      </dsp:nvSpPr>
      <dsp:spPr>
        <a:xfrm rot="5400000">
          <a:off x="4339369" y="-2301539"/>
          <a:ext cx="833682" cy="7716798"/>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en-US" sz="2700" kern="1200" smtClean="0"/>
            <a:t>Place the data around the room	</a:t>
          </a:r>
          <a:endParaRPr lang="en-US" sz="2700" kern="1200"/>
        </a:p>
      </dsp:txBody>
      <dsp:txXfrm rot="-5400000">
        <a:off x="897812" y="1180715"/>
        <a:ext cx="7676101" cy="752288"/>
      </dsp:txXfrm>
    </dsp:sp>
    <dsp:sp modelId="{21BF6F50-AC3A-42EA-B39C-C99085AD6AD2}">
      <dsp:nvSpPr>
        <dsp:cNvPr id="0" name=""/>
        <dsp:cNvSpPr/>
      </dsp:nvSpPr>
      <dsp:spPr>
        <a:xfrm rot="5400000">
          <a:off x="-192388" y="2468781"/>
          <a:ext cx="1282588" cy="897811"/>
        </a:xfrm>
        <a:prstGeom prst="chevron">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endParaRPr lang="en-US" sz="2500" kern="1200" smtClean="0"/>
        </a:p>
      </dsp:txBody>
      <dsp:txXfrm rot="-5400000">
        <a:off x="1" y="2725299"/>
        <a:ext cx="897811" cy="384777"/>
      </dsp:txXfrm>
    </dsp:sp>
    <dsp:sp modelId="{A8957F0F-C6E1-43F1-A16B-E64EBF4DD5AC}">
      <dsp:nvSpPr>
        <dsp:cNvPr id="0" name=""/>
        <dsp:cNvSpPr/>
      </dsp:nvSpPr>
      <dsp:spPr>
        <a:xfrm rot="5400000">
          <a:off x="4339369" y="-1165164"/>
          <a:ext cx="833682" cy="7716798"/>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en-US" sz="2700" kern="1200" smtClean="0"/>
            <a:t>Participants walk around the room and review data</a:t>
          </a:r>
          <a:endParaRPr lang="en-US" sz="2700" kern="1200"/>
        </a:p>
      </dsp:txBody>
      <dsp:txXfrm rot="-5400000">
        <a:off x="897812" y="2317090"/>
        <a:ext cx="7676101" cy="752288"/>
      </dsp:txXfrm>
    </dsp:sp>
    <dsp:sp modelId="{18516A7D-F8E1-48BD-9A0A-A3E3D0C6C37C}">
      <dsp:nvSpPr>
        <dsp:cNvPr id="0" name=""/>
        <dsp:cNvSpPr/>
      </dsp:nvSpPr>
      <dsp:spPr>
        <a:xfrm rot="5400000">
          <a:off x="-192388" y="3605156"/>
          <a:ext cx="1282588" cy="897811"/>
        </a:xfrm>
        <a:prstGeom prst="chevron">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endParaRPr lang="en-US" sz="2500" kern="1200" smtClean="0"/>
        </a:p>
      </dsp:txBody>
      <dsp:txXfrm rot="-5400000">
        <a:off x="1" y="3861674"/>
        <a:ext cx="897811" cy="384777"/>
      </dsp:txXfrm>
    </dsp:sp>
    <dsp:sp modelId="{C5CB47EF-D803-41E5-8B64-D35C8FF0F13D}">
      <dsp:nvSpPr>
        <dsp:cNvPr id="0" name=""/>
        <dsp:cNvSpPr/>
      </dsp:nvSpPr>
      <dsp:spPr>
        <a:xfrm rot="5400000">
          <a:off x="4339369" y="-28789"/>
          <a:ext cx="833682" cy="7716798"/>
        </a:xfrm>
        <a:prstGeom prst="round2Same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en-US" sz="2700" kern="1200" smtClean="0"/>
            <a:t>Participants comment on the data with sticky notes</a:t>
          </a:r>
          <a:endParaRPr lang="en-US" sz="2700" kern="1200"/>
        </a:p>
      </dsp:txBody>
      <dsp:txXfrm rot="-5400000">
        <a:off x="897812" y="3453465"/>
        <a:ext cx="7676101" cy="75228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FBDFE2-82BE-4D6E-95B8-B623364FE958}">
      <dsp:nvSpPr>
        <dsp:cNvPr id="0" name=""/>
        <dsp:cNvSpPr/>
      </dsp:nvSpPr>
      <dsp:spPr>
        <a:xfrm>
          <a:off x="7684" y="1473201"/>
          <a:ext cx="2296731" cy="2314071"/>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smtClean="0">
              <a:solidFill>
                <a:schemeClr val="tx1"/>
              </a:solidFill>
            </a:rPr>
            <a:t>Give participants a break</a:t>
          </a:r>
          <a:endParaRPr lang="en-US" sz="2500" kern="1200">
            <a:solidFill>
              <a:schemeClr val="tx1"/>
            </a:solidFill>
          </a:endParaRPr>
        </a:p>
      </dsp:txBody>
      <dsp:txXfrm>
        <a:off x="74953" y="1540470"/>
        <a:ext cx="2162193" cy="2179533"/>
      </dsp:txXfrm>
    </dsp:sp>
    <dsp:sp modelId="{24258FE8-42C0-4591-9435-5D13AAC89C2E}">
      <dsp:nvSpPr>
        <dsp:cNvPr id="0" name=""/>
        <dsp:cNvSpPr/>
      </dsp:nvSpPr>
      <dsp:spPr>
        <a:xfrm>
          <a:off x="2534088" y="2345442"/>
          <a:ext cx="486907" cy="569589"/>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2534088" y="2459360"/>
        <a:ext cx="340835" cy="341753"/>
      </dsp:txXfrm>
    </dsp:sp>
    <dsp:sp modelId="{EB1EAE91-4EDD-439A-9AD7-FEEFFAB82030}">
      <dsp:nvSpPr>
        <dsp:cNvPr id="0" name=""/>
        <dsp:cNvSpPr/>
      </dsp:nvSpPr>
      <dsp:spPr>
        <a:xfrm>
          <a:off x="3223108" y="1429083"/>
          <a:ext cx="2296731" cy="2402307"/>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smtClean="0">
              <a:solidFill>
                <a:schemeClr val="tx1"/>
              </a:solidFill>
            </a:rPr>
            <a:t>Group participant comments into key ideas</a:t>
          </a:r>
          <a:endParaRPr lang="en-US" sz="2500" kern="1200">
            <a:solidFill>
              <a:schemeClr val="tx1"/>
            </a:solidFill>
          </a:endParaRPr>
        </a:p>
      </dsp:txBody>
      <dsp:txXfrm>
        <a:off x="3290377" y="1496352"/>
        <a:ext cx="2162193" cy="2267769"/>
      </dsp:txXfrm>
    </dsp:sp>
    <dsp:sp modelId="{C91A0F35-B3A8-40AA-9B4B-6121A53EAF31}">
      <dsp:nvSpPr>
        <dsp:cNvPr id="0" name=""/>
        <dsp:cNvSpPr/>
      </dsp:nvSpPr>
      <dsp:spPr>
        <a:xfrm>
          <a:off x="5749512" y="2345442"/>
          <a:ext cx="486907" cy="569589"/>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5749512" y="2459360"/>
        <a:ext cx="340835" cy="341753"/>
      </dsp:txXfrm>
    </dsp:sp>
    <dsp:sp modelId="{87343CCE-E5C7-4851-A4B8-D1AB86E808D3}">
      <dsp:nvSpPr>
        <dsp:cNvPr id="0" name=""/>
        <dsp:cNvSpPr/>
      </dsp:nvSpPr>
      <dsp:spPr>
        <a:xfrm>
          <a:off x="6438532" y="1429083"/>
          <a:ext cx="2296731" cy="240230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smtClean="0">
              <a:solidFill>
                <a:schemeClr val="tx1"/>
              </a:solidFill>
            </a:rPr>
            <a:t>Review list of key ideas with participants</a:t>
          </a:r>
          <a:endParaRPr lang="en-US" sz="2500" kern="1200">
            <a:solidFill>
              <a:schemeClr val="tx1"/>
            </a:solidFill>
          </a:endParaRPr>
        </a:p>
      </dsp:txBody>
      <dsp:txXfrm>
        <a:off x="6505801" y="1496352"/>
        <a:ext cx="2162193" cy="226776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063EC7-702E-49C1-878A-D081F714DE60}" type="datetimeFigureOut">
              <a:rPr lang="en-US" smtClean="0"/>
              <a:t>6/2/2016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8457B7-7D93-4F54-BB5F-DA99B99EBD9A}" type="slidenum">
              <a:rPr lang="en-US" smtClean="0"/>
              <a:t>‹#›</a:t>
            </a:fld>
            <a:endParaRPr lang="en-US"/>
          </a:p>
        </p:txBody>
      </p:sp>
    </p:spTree>
    <p:extLst>
      <p:ext uri="{BB962C8B-B14F-4D97-AF65-F5344CB8AC3E}">
        <p14:creationId xmlns:p14="http://schemas.microsoft.com/office/powerpoint/2010/main" val="388025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Presenter Notes:</a:t>
            </a:r>
          </a:p>
          <a:p>
            <a:r>
              <a:rPr lang="en-US" dirty="0" smtClean="0"/>
              <a:t>Welcome</a:t>
            </a:r>
            <a:r>
              <a:rPr lang="en-US" baseline="0" dirty="0" smtClean="0"/>
              <a:t> participants</a:t>
            </a:r>
          </a:p>
          <a:p>
            <a:endParaRPr lang="en-US" i="1" baseline="0" dirty="0" smtClean="0"/>
          </a:p>
          <a:p>
            <a:r>
              <a:rPr lang="en-US" i="1" baseline="0" dirty="0" smtClean="0"/>
              <a:t>This presentation will give you strategies and tools for sharing your data with your coalition. This is an important part of the needs assessment process and will enable your coalition to identify the priority issues and risk and protective factors that they wish to address.</a:t>
            </a:r>
            <a:endParaRPr lang="en-US" i="1" dirty="0" smtClean="0"/>
          </a:p>
        </p:txBody>
      </p:sp>
      <p:sp>
        <p:nvSpPr>
          <p:cNvPr id="4" name="Slide Number Placeholder 3"/>
          <p:cNvSpPr>
            <a:spLocks noGrp="1"/>
          </p:cNvSpPr>
          <p:nvPr>
            <p:ph type="sldNum" sz="quarter" idx="10"/>
          </p:nvPr>
        </p:nvSpPr>
        <p:spPr/>
        <p:txBody>
          <a:bodyPr/>
          <a:lstStyle/>
          <a:p>
            <a:fld id="{278457B7-7D93-4F54-BB5F-DA99B99EBD9A}" type="slidenum">
              <a:rPr lang="en-US" smtClean="0"/>
              <a:t>1</a:t>
            </a:fld>
            <a:endParaRPr lang="en-US" dirty="0"/>
          </a:p>
        </p:txBody>
      </p:sp>
    </p:spTree>
    <p:extLst>
      <p:ext uri="{BB962C8B-B14F-4D97-AF65-F5344CB8AC3E}">
        <p14:creationId xmlns:p14="http://schemas.microsoft.com/office/powerpoint/2010/main" val="3783081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Presenter Notes:</a:t>
            </a:r>
            <a:endParaRPr lang="en-US" sz="1200" dirty="0" smtClean="0"/>
          </a:p>
          <a:p>
            <a:r>
              <a:rPr lang="en-US" sz="1200" i="1" dirty="0" smtClean="0"/>
              <a:t>The Coalition plays </a:t>
            </a:r>
            <a:r>
              <a:rPr lang="en-US" sz="1200" i="1" dirty="0" smtClean="0"/>
              <a:t>an </a:t>
            </a:r>
            <a:r>
              <a:rPr lang="en-US" sz="1200" i="1" dirty="0" smtClean="0"/>
              <a:t>important</a:t>
            </a:r>
            <a:r>
              <a:rPr lang="en-US" sz="1200" i="1" baseline="0" dirty="0" smtClean="0"/>
              <a:t> part in reviewing the needs assessment data.  </a:t>
            </a:r>
            <a:r>
              <a:rPr lang="en-US" sz="1200" i="1" baseline="0" dirty="0" smtClean="0"/>
              <a:t>Coalition members review the data and help to figure out the story of the data.  Local information is always needs to fully understand the data and coalition members provide this. </a:t>
            </a:r>
            <a:endParaRPr lang="en-US" sz="1200" i="1" baseline="0" dirty="0" smtClean="0"/>
          </a:p>
          <a:p>
            <a:endParaRPr lang="en-US" dirty="0"/>
          </a:p>
        </p:txBody>
      </p:sp>
      <p:sp>
        <p:nvSpPr>
          <p:cNvPr id="4" name="Slide Number Placeholder 3"/>
          <p:cNvSpPr>
            <a:spLocks noGrp="1"/>
          </p:cNvSpPr>
          <p:nvPr>
            <p:ph type="sldNum" sz="quarter" idx="10"/>
          </p:nvPr>
        </p:nvSpPr>
        <p:spPr/>
        <p:txBody>
          <a:bodyPr/>
          <a:lstStyle/>
          <a:p>
            <a:fld id="{278457B7-7D93-4F54-BB5F-DA99B99EBD9A}" type="slidenum">
              <a:rPr lang="en-US" smtClean="0"/>
              <a:t>10</a:t>
            </a:fld>
            <a:endParaRPr lang="en-US" dirty="0"/>
          </a:p>
        </p:txBody>
      </p:sp>
    </p:spTree>
    <p:extLst>
      <p:ext uri="{BB962C8B-B14F-4D97-AF65-F5344CB8AC3E}">
        <p14:creationId xmlns:p14="http://schemas.microsoft.com/office/powerpoint/2010/main" val="19076846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Presenter Notes:</a:t>
            </a:r>
          </a:p>
          <a:p>
            <a:r>
              <a:rPr lang="en-US" dirty="0" smtClean="0"/>
              <a:t>Write</a:t>
            </a:r>
            <a:r>
              <a:rPr lang="en-US" baseline="0" dirty="0" smtClean="0"/>
              <a:t> this information on a flip chart sheet so that the Coalition can refer back to it through the needs assessment process. </a:t>
            </a:r>
            <a:endParaRPr lang="en-US" baseline="0" dirty="0" smtClean="0"/>
          </a:p>
          <a:p>
            <a:endParaRPr lang="en-US" baseline="0" dirty="0" smtClean="0"/>
          </a:p>
          <a:p>
            <a:pPr rtl="0"/>
            <a:r>
              <a:rPr lang="en-US" sz="1200" b="0" i="1" u="none" strike="noStrike" kern="1400" baseline="0" dirty="0" smtClean="0">
                <a:solidFill>
                  <a:srgbClr val="000000"/>
                </a:solidFill>
                <a:latin typeface="Cambria" panose="02040503050406030204" pitchFamily="18" charset="0"/>
              </a:rPr>
              <a:t>Quantitative data- How many ? How often?- Numbers- Example - 30% of high school     students binge drink</a:t>
            </a:r>
          </a:p>
          <a:p>
            <a:pPr rtl="0"/>
            <a:r>
              <a:rPr lang="en-US" sz="1200" b="0" i="1" u="none" strike="noStrike" kern="1400" baseline="0" dirty="0" smtClean="0">
                <a:solidFill>
                  <a:srgbClr val="000000"/>
                </a:solidFill>
                <a:latin typeface="Cambria" panose="02040503050406030204" pitchFamily="18" charset="0"/>
              </a:rPr>
              <a:t>Qualitative data- Why or why not?  What does it mean?- Words – Example- One student reported that, “alcohol is easy to get from older friends”</a:t>
            </a:r>
          </a:p>
          <a:p>
            <a:pPr rtl="0"/>
            <a:r>
              <a:rPr lang="en-US" sz="1200" b="0" i="1" u="none" strike="noStrike" kern="1400" baseline="0" dirty="0" smtClean="0">
                <a:solidFill>
                  <a:srgbClr val="000000"/>
                </a:solidFill>
                <a:latin typeface="Cambria" panose="02040503050406030204" pitchFamily="18" charset="0"/>
              </a:rPr>
              <a:t>Methods of Collection- Surveys, Focus groups, key informant interviews, open ended survey questions</a:t>
            </a:r>
          </a:p>
          <a:p>
            <a:endParaRPr lang="en-US" b="0" i="1" baseline="0" dirty="0" smtClean="0"/>
          </a:p>
          <a:p>
            <a:r>
              <a:rPr lang="en-US" b="0" i="1" baseline="0" dirty="0" smtClean="0"/>
              <a:t>Primary data- Data you have collected yourself. </a:t>
            </a:r>
          </a:p>
          <a:p>
            <a:r>
              <a:rPr lang="en-US" b="0" i="1" baseline="0" dirty="0" smtClean="0"/>
              <a:t>Secondary data- Data that someone else has collected. </a:t>
            </a:r>
          </a:p>
          <a:p>
            <a:endParaRPr lang="en-US" b="0" i="1" baseline="0" dirty="0" smtClean="0"/>
          </a:p>
          <a:p>
            <a:r>
              <a:rPr lang="en-US" b="0" i="1" baseline="0" dirty="0" smtClean="0"/>
              <a:t>Be sure to share information with the Coalition about the </a:t>
            </a:r>
            <a:r>
              <a:rPr lang="en-US" b="0" i="1" baseline="0" dirty="0" smtClean="0"/>
              <a:t>data </a:t>
            </a:r>
            <a:r>
              <a:rPr lang="en-US" b="0" i="1" baseline="0" dirty="0" smtClean="0"/>
              <a:t>they will review. Share the sources, the types of data, and the dates of the data that you have.</a:t>
            </a:r>
          </a:p>
          <a:p>
            <a:endParaRPr lang="en-US" b="0" i="1" baseline="0" dirty="0" smtClean="0"/>
          </a:p>
          <a:p>
            <a:r>
              <a:rPr lang="en-US" b="0" i="1" baseline="0" dirty="0" smtClean="0"/>
              <a:t>Also, help your Coalition members be critical consumers of data.  </a:t>
            </a:r>
          </a:p>
          <a:p>
            <a:r>
              <a:rPr lang="en-US" b="0" i="1" baseline="0" dirty="0" smtClean="0"/>
              <a:t>Counts vs rates- </a:t>
            </a:r>
            <a:r>
              <a:rPr lang="en-US" i="1" dirty="0" smtClean="0"/>
              <a:t>Usually, the count alone has little meaning unless the size of the population from which it is derived is known. A </a:t>
            </a:r>
            <a:r>
              <a:rPr lang="en-US" i="1" u="sng" dirty="0" smtClean="0"/>
              <a:t>rate</a:t>
            </a:r>
            <a:r>
              <a:rPr lang="en-US" i="1" dirty="0" smtClean="0"/>
              <a:t> is a fraction, in which the numerator is the number of people in whom an event occurred during a certain period of time, and the denominator is the total number of people in the population at risk for the same period of time. </a:t>
            </a:r>
          </a:p>
          <a:p>
            <a:endParaRPr lang="en-US" b="0" i="1" dirty="0" smtClean="0"/>
          </a:p>
          <a:p>
            <a:r>
              <a:rPr lang="en-US" b="0" i="1" dirty="0" smtClean="0"/>
              <a:t>What else was happening in your community- This</a:t>
            </a:r>
            <a:r>
              <a:rPr lang="en-US" b="0" i="1" baseline="0" dirty="0" smtClean="0"/>
              <a:t> is incredibly important to consider when reviewing the data.  Was the data collected during prom or graduation when drinking rates go up?  Did a new policy in your community pass that might impact the data?</a:t>
            </a:r>
          </a:p>
          <a:p>
            <a:endParaRPr lang="en-US" b="0" i="1" dirty="0"/>
          </a:p>
        </p:txBody>
      </p:sp>
      <p:sp>
        <p:nvSpPr>
          <p:cNvPr id="4" name="Slide Number Placeholder 3"/>
          <p:cNvSpPr>
            <a:spLocks noGrp="1"/>
          </p:cNvSpPr>
          <p:nvPr>
            <p:ph type="sldNum" sz="quarter" idx="10"/>
          </p:nvPr>
        </p:nvSpPr>
        <p:spPr/>
        <p:txBody>
          <a:bodyPr/>
          <a:lstStyle/>
          <a:p>
            <a:fld id="{278457B7-7D93-4F54-BB5F-DA99B99EBD9A}" type="slidenum">
              <a:rPr lang="en-US" smtClean="0"/>
              <a:t>11</a:t>
            </a:fld>
            <a:endParaRPr lang="en-US" dirty="0"/>
          </a:p>
        </p:txBody>
      </p:sp>
    </p:spTree>
    <p:extLst>
      <p:ext uri="{BB962C8B-B14F-4D97-AF65-F5344CB8AC3E}">
        <p14:creationId xmlns:p14="http://schemas.microsoft.com/office/powerpoint/2010/main" val="38456735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xfrm>
            <a:off x="2071688" y="627063"/>
            <a:ext cx="2840037" cy="21304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0" name="Notes Placeholder 2"/>
          <p:cNvSpPr>
            <a:spLocks noGrp="1"/>
          </p:cNvSpPr>
          <p:nvPr>
            <p:ph type="body" idx="1"/>
          </p:nvPr>
        </p:nvSpPr>
        <p:spPr bwMode="auto">
          <a:xfrm>
            <a:off x="701040" y="2879302"/>
            <a:ext cx="5608320" cy="595066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sz="1100" i="1" dirty="0" smtClean="0"/>
              <a:t>Presenter Notes</a:t>
            </a:r>
            <a:r>
              <a:rPr lang="en-US" sz="1100" i="1" dirty="0" smtClean="0"/>
              <a:t>:</a:t>
            </a:r>
          </a:p>
          <a:p>
            <a:pPr marL="0" marR="0" indent="0" algn="l" defTabSz="914400" rtl="0" eaLnBrk="1" fontAlgn="auto" latinLnBrk="0" hangingPunct="1">
              <a:lnSpc>
                <a:spcPct val="100000"/>
              </a:lnSpc>
              <a:spcBef>
                <a:spcPct val="0"/>
              </a:spcBef>
              <a:spcAft>
                <a:spcPts val="0"/>
              </a:spcAft>
              <a:buClrTx/>
              <a:buSzTx/>
              <a:buFontTx/>
              <a:buNone/>
              <a:tabLst/>
              <a:defRPr/>
            </a:pPr>
            <a:r>
              <a:rPr lang="en-US" sz="1100" b="0" i="1" dirty="0" smtClean="0"/>
              <a:t>Share</a:t>
            </a:r>
            <a:r>
              <a:rPr lang="en-US" sz="1100" b="0" i="1" baseline="0" dirty="0" smtClean="0"/>
              <a:t> these next 2 slides with participants to help them think about how they should be looking at the data.  </a:t>
            </a:r>
            <a:endParaRPr lang="en-US" sz="1100" b="0" i="1" dirty="0">
              <a:solidFill>
                <a:srgbClr val="000000"/>
              </a:solidFill>
              <a:latin typeface="Arial" charset="0"/>
              <a:ea typeface="ＭＳ Ｐゴシック" charset="0"/>
              <a:cs typeface="Arial" charset="0"/>
            </a:endParaRPr>
          </a:p>
          <a:p>
            <a:pPr>
              <a:spcBef>
                <a:spcPct val="0"/>
              </a:spcBef>
              <a:defRPr/>
            </a:pPr>
            <a:r>
              <a:rPr lang="en-US" sz="1100" b="0" i="1" dirty="0">
                <a:solidFill>
                  <a:srgbClr val="000000"/>
                </a:solidFill>
                <a:latin typeface="Arial" charset="0"/>
                <a:ea typeface="ＭＳ Ｐゴシック" charset="0"/>
                <a:cs typeface="Arial" charset="0"/>
              </a:rPr>
              <a:t>Let participants know that when they are examining data, they will want to make comparisons in different ways:</a:t>
            </a:r>
          </a:p>
          <a:p>
            <a:pPr marL="241032" indent="-241032">
              <a:spcBef>
                <a:spcPct val="0"/>
              </a:spcBef>
              <a:buFontTx/>
              <a:buChar char="•"/>
              <a:defRPr/>
            </a:pPr>
            <a:r>
              <a:rPr lang="en-US" sz="1100" b="0" i="1" dirty="0">
                <a:solidFill>
                  <a:srgbClr val="000000"/>
                </a:solidFill>
                <a:latin typeface="Arial" charset="0"/>
                <a:ea typeface="ＭＳ Ｐゴシック" charset="0"/>
                <a:cs typeface="Arial" charset="0"/>
              </a:rPr>
              <a:t>Between the community </a:t>
            </a:r>
            <a:r>
              <a:rPr lang="en-US" sz="1100" b="0" i="1" u="sng" dirty="0">
                <a:solidFill>
                  <a:srgbClr val="000000"/>
                </a:solidFill>
                <a:latin typeface="Arial" charset="0"/>
                <a:ea typeface="ＭＳ Ｐゴシック" charset="0"/>
                <a:cs typeface="Arial" charset="0"/>
              </a:rPr>
              <a:t>now and sometime in the past</a:t>
            </a:r>
          </a:p>
          <a:p>
            <a:pPr marL="241032" indent="-241032">
              <a:spcBef>
                <a:spcPct val="0"/>
              </a:spcBef>
              <a:buFontTx/>
              <a:buChar char="•"/>
              <a:defRPr/>
            </a:pPr>
            <a:r>
              <a:rPr lang="en-US" sz="1100" b="0" i="1" u="sng" dirty="0">
                <a:solidFill>
                  <a:srgbClr val="000000"/>
                </a:solidFill>
                <a:latin typeface="Arial" charset="0"/>
                <a:ea typeface="ＭＳ Ｐゴシック" charset="0"/>
                <a:cs typeface="Arial" charset="0"/>
              </a:rPr>
              <a:t>Between the community and the state, </a:t>
            </a:r>
            <a:r>
              <a:rPr lang="en-US" sz="1100" b="0" i="1" dirty="0">
                <a:solidFill>
                  <a:srgbClr val="000000"/>
                </a:solidFill>
                <a:latin typeface="Arial" charset="0"/>
                <a:ea typeface="ＭＳ Ｐゴシック" charset="0"/>
                <a:cs typeface="Arial" charset="0"/>
              </a:rPr>
              <a:t> or the community and </a:t>
            </a:r>
            <a:r>
              <a:rPr lang="en-US" sz="1100" b="0" i="1" u="sng" dirty="0">
                <a:solidFill>
                  <a:srgbClr val="000000"/>
                </a:solidFill>
                <a:latin typeface="Arial" charset="0"/>
                <a:ea typeface="ＭＳ Ｐゴシック" charset="0"/>
                <a:cs typeface="Arial" charset="0"/>
              </a:rPr>
              <a:t>similar communities</a:t>
            </a:r>
            <a:endParaRPr lang="en-US" sz="1100" b="0" i="1" dirty="0">
              <a:solidFill>
                <a:srgbClr val="000000"/>
              </a:solidFill>
              <a:latin typeface="Arial" charset="0"/>
              <a:ea typeface="ＭＳ Ｐゴシック" charset="0"/>
              <a:cs typeface="Arial" charset="0"/>
            </a:endParaRPr>
          </a:p>
          <a:p>
            <a:pPr marL="241032" indent="-241032">
              <a:spcBef>
                <a:spcPct val="0"/>
              </a:spcBef>
              <a:buFontTx/>
              <a:buChar char="•"/>
              <a:defRPr/>
            </a:pPr>
            <a:r>
              <a:rPr lang="en-US" sz="1100" b="0" i="1" dirty="0">
                <a:solidFill>
                  <a:srgbClr val="000000"/>
                </a:solidFill>
                <a:latin typeface="Arial" charset="0"/>
                <a:ea typeface="ＭＳ Ｐゴシック" charset="0"/>
                <a:cs typeface="Arial" charset="0"/>
              </a:rPr>
              <a:t>Among </a:t>
            </a:r>
            <a:r>
              <a:rPr lang="en-US" sz="1100" b="0" i="1" u="sng" dirty="0">
                <a:solidFill>
                  <a:srgbClr val="000000"/>
                </a:solidFill>
                <a:latin typeface="Arial" charset="0"/>
                <a:ea typeface="ＭＳ Ｐゴシック" charset="0"/>
                <a:cs typeface="Arial" charset="0"/>
              </a:rPr>
              <a:t>different population groups within the community </a:t>
            </a:r>
            <a:r>
              <a:rPr lang="en-US" sz="1100" b="0" i="1" dirty="0">
                <a:solidFill>
                  <a:srgbClr val="000000"/>
                </a:solidFill>
                <a:latin typeface="Arial" charset="0"/>
                <a:ea typeface="ＭＳ Ｐゴシック" charset="0"/>
                <a:cs typeface="Arial" charset="0"/>
              </a:rPr>
              <a:t>(such as different age groups and genders)</a:t>
            </a:r>
          </a:p>
          <a:p>
            <a:pPr>
              <a:spcBef>
                <a:spcPct val="0"/>
              </a:spcBef>
              <a:buFont typeface="Wingdings" charset="0"/>
              <a:buNone/>
              <a:defRPr/>
            </a:pPr>
            <a:endParaRPr lang="en-US" sz="1100" b="0" i="1" dirty="0">
              <a:solidFill>
                <a:srgbClr val="000000"/>
              </a:solidFill>
              <a:latin typeface="Arial" charset="0"/>
              <a:ea typeface="ＭＳ Ｐゴシック" charset="0"/>
              <a:cs typeface="Arial" charset="0"/>
            </a:endParaRPr>
          </a:p>
          <a:p>
            <a:pPr>
              <a:spcBef>
                <a:spcPct val="0"/>
              </a:spcBef>
              <a:defRPr/>
            </a:pPr>
            <a:r>
              <a:rPr lang="en-US" sz="1100" b="0" i="1" dirty="0">
                <a:solidFill>
                  <a:srgbClr val="000000"/>
                </a:solidFill>
                <a:latin typeface="Arial" charset="0"/>
                <a:ea typeface="ＭＳ Ｐゴシック" charset="0"/>
                <a:cs typeface="Arial" charset="0"/>
              </a:rPr>
              <a:t>Provide an example (such as looking at data from an indicator like 30-day prescription drug use) and draw comparisons in different ways: </a:t>
            </a:r>
          </a:p>
          <a:p>
            <a:pPr marL="241032" indent="-241032">
              <a:spcBef>
                <a:spcPct val="0"/>
              </a:spcBef>
              <a:buFontTx/>
              <a:buChar char="•"/>
              <a:defRPr/>
            </a:pPr>
            <a:r>
              <a:rPr lang="en-US" sz="1100" b="0" i="1" dirty="0">
                <a:solidFill>
                  <a:srgbClr val="000000"/>
                </a:solidFill>
                <a:latin typeface="Arial" charset="0"/>
                <a:ea typeface="ＭＳ Ｐゴシック" charset="0"/>
                <a:cs typeface="Arial" charset="0"/>
              </a:rPr>
              <a:t>When comparing it to the past, you might see that your community has a lower or higher rate than it did previously. </a:t>
            </a:r>
          </a:p>
          <a:p>
            <a:pPr marL="241032" indent="-241032">
              <a:spcBef>
                <a:spcPct val="0"/>
              </a:spcBef>
              <a:buFontTx/>
              <a:buChar char="•"/>
              <a:defRPr/>
            </a:pPr>
            <a:r>
              <a:rPr lang="en-US" sz="1100" b="0" i="1" dirty="0">
                <a:solidFill>
                  <a:srgbClr val="000000"/>
                </a:solidFill>
                <a:latin typeface="Arial" charset="0"/>
                <a:ea typeface="ＭＳ Ｐゴシック" charset="0"/>
                <a:cs typeface="Arial" charset="0"/>
              </a:rPr>
              <a:t>When comparing it to the State, you might discover that your community has a lower or higher rate than your State. </a:t>
            </a:r>
          </a:p>
          <a:p>
            <a:pPr marL="241032" indent="-241032">
              <a:spcBef>
                <a:spcPct val="0"/>
              </a:spcBef>
              <a:buFontTx/>
              <a:buChar char="•"/>
              <a:defRPr/>
            </a:pPr>
            <a:r>
              <a:rPr lang="en-US" sz="1100" b="0" i="1" dirty="0">
                <a:solidFill>
                  <a:srgbClr val="000000"/>
                </a:solidFill>
                <a:latin typeface="Arial" charset="0"/>
                <a:ea typeface="ＭＳ Ｐゴシック" charset="0"/>
                <a:cs typeface="Arial" charset="0"/>
              </a:rPr>
              <a:t>When you compare population groups, you may notice whether there is a higher rate among males than females, or a lower rate among 14-year-olds than among 17-year-olds.</a:t>
            </a:r>
          </a:p>
          <a:p>
            <a:pPr marL="0" lvl="1">
              <a:spcBef>
                <a:spcPct val="0"/>
              </a:spcBef>
              <a:defRPr/>
            </a:pPr>
            <a:endParaRPr lang="en-US" sz="1100" b="0" i="1" dirty="0">
              <a:solidFill>
                <a:srgbClr val="000000"/>
              </a:solidFill>
              <a:latin typeface="Arial" charset="0"/>
              <a:ea typeface="ＭＳ Ｐゴシック" charset="0"/>
              <a:cs typeface="Arial" charset="0"/>
            </a:endParaRPr>
          </a:p>
          <a:p>
            <a:pPr marL="0" lvl="1">
              <a:spcBef>
                <a:spcPct val="0"/>
              </a:spcBef>
              <a:defRPr/>
            </a:pPr>
            <a:r>
              <a:rPr lang="en-US" sz="1100" b="0" i="1" dirty="0">
                <a:solidFill>
                  <a:srgbClr val="000000"/>
                </a:solidFill>
                <a:latin typeface="Arial" charset="0"/>
                <a:ea typeface="ＭＳ Ｐゴシック" charset="0"/>
                <a:cs typeface="Arial" charset="0"/>
              </a:rPr>
              <a:t>Make the point that when looking at data and making comparisons, be sure to </a:t>
            </a:r>
            <a:r>
              <a:rPr lang="en-US" sz="1100" b="0" i="1" u="sng" dirty="0">
                <a:solidFill>
                  <a:srgbClr val="000000"/>
                </a:solidFill>
                <a:latin typeface="Arial" charset="0"/>
                <a:ea typeface="ＭＳ Ｐゴシック" charset="0"/>
                <a:cs typeface="Arial" charset="0"/>
              </a:rPr>
              <a:t>take small numbers and percentages into consideration.</a:t>
            </a:r>
          </a:p>
          <a:p>
            <a:pPr>
              <a:spcBef>
                <a:spcPct val="0"/>
              </a:spcBef>
              <a:buFont typeface="Wingdings" charset="0"/>
              <a:buNone/>
              <a:defRPr/>
            </a:pPr>
            <a:endParaRPr lang="en-US" sz="1100" b="0" i="1" dirty="0">
              <a:solidFill>
                <a:srgbClr val="000000"/>
              </a:solidFill>
              <a:latin typeface="Arial" charset="0"/>
              <a:ea typeface="ＭＳ Ｐゴシック" charset="0"/>
              <a:cs typeface="Arial" charset="0"/>
            </a:endParaRPr>
          </a:p>
          <a:p>
            <a:pPr>
              <a:spcBef>
                <a:spcPct val="0"/>
              </a:spcBef>
              <a:buFont typeface="Wingdings" charset="0"/>
              <a:buNone/>
              <a:defRPr/>
            </a:pPr>
            <a:r>
              <a:rPr lang="en-US" sz="1100" b="0" i="1" dirty="0">
                <a:solidFill>
                  <a:srgbClr val="000000"/>
                </a:solidFill>
                <a:latin typeface="Arial" charset="0"/>
                <a:ea typeface="ＭＳ Ｐゴシック" charset="0"/>
                <a:cs typeface="Arial" charset="0"/>
              </a:rPr>
              <a:t>Provide an example, such as the following:</a:t>
            </a:r>
          </a:p>
          <a:p>
            <a:pPr>
              <a:spcBef>
                <a:spcPct val="0"/>
              </a:spcBef>
              <a:buFont typeface="Wingdings" charset="0"/>
              <a:buNone/>
              <a:defRPr/>
            </a:pPr>
            <a:endParaRPr lang="en-US" sz="1100" b="0" i="1" dirty="0">
              <a:solidFill>
                <a:srgbClr val="000000"/>
              </a:solidFill>
              <a:latin typeface="Arial" charset="0"/>
              <a:ea typeface="ＭＳ Ｐゴシック" charset="0"/>
              <a:cs typeface="Arial" charset="0"/>
            </a:endParaRPr>
          </a:p>
          <a:p>
            <a:pPr>
              <a:spcBef>
                <a:spcPct val="0"/>
              </a:spcBef>
              <a:buFont typeface="Wingdings" charset="0"/>
              <a:buNone/>
              <a:defRPr/>
            </a:pPr>
            <a:r>
              <a:rPr lang="en-US" sz="1100" b="0" i="1" dirty="0">
                <a:solidFill>
                  <a:srgbClr val="000000"/>
                </a:solidFill>
                <a:latin typeface="Arial" charset="0"/>
                <a:ea typeface="ＭＳ Ｐゴシック" charset="0"/>
                <a:cs typeface="Arial" charset="0"/>
              </a:rPr>
              <a:t>If there was a 100% increase in motor vehicle accidents from 2010 to 2012 in Smithtown, what would you think? But if there was 1 motor vehicle accident in 2010 and 2 accidents in 2012 what would you think? </a:t>
            </a:r>
          </a:p>
          <a:p>
            <a:pPr>
              <a:spcBef>
                <a:spcPct val="0"/>
              </a:spcBef>
              <a:buFont typeface="Wingdings" charset="0"/>
              <a:buNone/>
              <a:defRPr/>
            </a:pPr>
            <a:endParaRPr lang="en-US" sz="1100" b="0" i="1" dirty="0">
              <a:solidFill>
                <a:srgbClr val="000000"/>
              </a:solidFill>
              <a:latin typeface="Arial" charset="0"/>
              <a:ea typeface="ＭＳ Ｐゴシック" charset="0"/>
              <a:cs typeface="Arial" charset="0"/>
            </a:endParaRPr>
          </a:p>
          <a:p>
            <a:pPr>
              <a:spcBef>
                <a:spcPct val="0"/>
              </a:spcBef>
              <a:buFont typeface="Wingdings" charset="0"/>
              <a:buNone/>
              <a:defRPr/>
            </a:pPr>
            <a:r>
              <a:rPr lang="en-US" sz="1100" b="0" i="1" dirty="0">
                <a:solidFill>
                  <a:srgbClr val="000000"/>
                </a:solidFill>
                <a:latin typeface="Arial" charset="0"/>
                <a:ea typeface="ＭＳ Ｐゴシック" charset="0"/>
                <a:cs typeface="Arial" charset="0"/>
              </a:rPr>
              <a:t>This example illustrates that when using small numbers in percentages, it may appear as if there has been a significant increase, but when looking at the actual numbers the increase is very small. So </a:t>
            </a:r>
            <a:r>
              <a:rPr lang="en-US" sz="1100" b="0" i="1" u="sng" dirty="0">
                <a:solidFill>
                  <a:srgbClr val="000000"/>
                </a:solidFill>
                <a:latin typeface="Arial" charset="0"/>
                <a:ea typeface="ＭＳ Ｐゴシック" charset="0"/>
                <a:cs typeface="Arial" charset="0"/>
              </a:rPr>
              <a:t>use caution with small numbers</a:t>
            </a:r>
            <a:r>
              <a:rPr lang="en-US" sz="1100" b="0" i="1" dirty="0">
                <a:solidFill>
                  <a:srgbClr val="000000"/>
                </a:solidFill>
                <a:latin typeface="Arial" charset="0"/>
                <a:ea typeface="ＭＳ Ｐゴシック" charset="0"/>
                <a:cs typeface="Arial" charset="0"/>
              </a:rPr>
              <a:t>. </a:t>
            </a:r>
          </a:p>
          <a:p>
            <a:pPr eaLnBrk="1" hangingPunct="1">
              <a:spcBef>
                <a:spcPct val="0"/>
              </a:spcBef>
              <a:defRPr/>
            </a:pPr>
            <a:endParaRPr lang="en-US" sz="1100" b="0" i="1" dirty="0">
              <a:latin typeface="Arial" charset="0"/>
              <a:ea typeface="ＭＳ Ｐゴシック" charset="0"/>
              <a:cs typeface="ＭＳ Ｐゴシック" charset="0"/>
            </a:endParaRPr>
          </a:p>
          <a:p>
            <a:pPr>
              <a:lnSpc>
                <a:spcPct val="60000"/>
              </a:lnSpc>
              <a:spcBef>
                <a:spcPct val="0"/>
              </a:spcBef>
              <a:defRPr/>
            </a:pPr>
            <a:endParaRPr lang="en-US" sz="700" b="0" i="1" dirty="0">
              <a:ea typeface="ＭＳ Ｐゴシック" charset="0"/>
              <a:cs typeface="ＭＳ Ｐゴシック" charset="0"/>
            </a:endParaRPr>
          </a:p>
        </p:txBody>
      </p:sp>
      <p:sp>
        <p:nvSpPr>
          <p:cNvPr id="67588" name="Slide Number Placeholder 1"/>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57066" indent="-291179" eaLnBrk="0" hangingPunct="0">
              <a:defRPr>
                <a:solidFill>
                  <a:schemeClr val="tx1"/>
                </a:solidFill>
                <a:latin typeface="Arial" panose="020B0604020202020204" pitchFamily="34" charset="0"/>
                <a:ea typeface="ＭＳ Ｐゴシック" panose="020B0600070205080204" pitchFamily="34" charset="-128"/>
              </a:defRPr>
            </a:lvl2pPr>
            <a:lvl3pPr marL="1164717" indent="-232943" eaLnBrk="0" hangingPunct="0">
              <a:defRPr>
                <a:solidFill>
                  <a:schemeClr val="tx1"/>
                </a:solidFill>
                <a:latin typeface="Arial" panose="020B0604020202020204" pitchFamily="34" charset="0"/>
                <a:ea typeface="ＭＳ Ｐゴシック" panose="020B0600070205080204" pitchFamily="34" charset="-128"/>
              </a:defRPr>
            </a:lvl3pPr>
            <a:lvl4pPr marL="1630604" indent="-232943" eaLnBrk="0" hangingPunct="0">
              <a:defRPr>
                <a:solidFill>
                  <a:schemeClr val="tx1"/>
                </a:solidFill>
                <a:latin typeface="Arial" panose="020B0604020202020204" pitchFamily="34" charset="0"/>
                <a:ea typeface="ＭＳ Ｐゴシック" panose="020B0600070205080204" pitchFamily="34" charset="-128"/>
              </a:defRPr>
            </a:lvl4pPr>
            <a:lvl5pPr marL="2096491" indent="-232943" eaLnBrk="0" hangingPunct="0">
              <a:defRPr>
                <a:solidFill>
                  <a:schemeClr val="tx1"/>
                </a:solidFill>
                <a:latin typeface="Arial" panose="020B0604020202020204" pitchFamily="34" charset="0"/>
                <a:ea typeface="ＭＳ Ｐゴシック" panose="020B0600070205080204" pitchFamily="34" charset="-128"/>
              </a:defRPr>
            </a:lvl5pPr>
            <a:lvl6pPr marL="2562377" indent="-232943" defTabSz="465887"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465887"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465887"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465887"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2D31F8C5-2389-4661-9C0B-B68A744C69D2}"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extLst>
      <p:ext uri="{BB962C8B-B14F-4D97-AF65-F5344CB8AC3E}">
        <p14:creationId xmlns:p14="http://schemas.microsoft.com/office/powerpoint/2010/main" val="7859235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xfrm>
            <a:off x="2071688" y="627063"/>
            <a:ext cx="2840037" cy="21304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0" name="Notes Placeholder 2"/>
          <p:cNvSpPr>
            <a:spLocks noGrp="1"/>
          </p:cNvSpPr>
          <p:nvPr>
            <p:ph type="body" idx="1"/>
          </p:nvPr>
        </p:nvSpPr>
        <p:spPr bwMode="auto">
          <a:xfrm>
            <a:off x="701040" y="2879302"/>
            <a:ext cx="5608320" cy="595066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sz="1100" dirty="0" smtClean="0"/>
              <a:t>Presenter Notes:</a:t>
            </a:r>
          </a:p>
          <a:p>
            <a:pPr eaLnBrk="1" hangingPunct="1">
              <a:spcBef>
                <a:spcPct val="0"/>
              </a:spcBef>
            </a:pPr>
            <a:endParaRPr lang="en-US" altLang="en-US" sz="1100" b="0" dirty="0">
              <a:latin typeface="Arial" panose="020B0604020202020204" pitchFamily="34" charset="0"/>
              <a:ea typeface="ＭＳ Ｐゴシック" panose="020B0600070205080204" pitchFamily="34" charset="-128"/>
            </a:endParaRPr>
          </a:p>
          <a:p>
            <a:pPr eaLnBrk="1" hangingPunct="1">
              <a:spcBef>
                <a:spcPct val="0"/>
              </a:spcBef>
            </a:pPr>
            <a:r>
              <a:rPr lang="en-US" altLang="en-US" sz="1100" b="0" i="1" dirty="0">
                <a:latin typeface="Arial" panose="020B0604020202020204" pitchFamily="34" charset="0"/>
                <a:ea typeface="ＭＳ Ｐゴシック" panose="020B0600070205080204" pitchFamily="34" charset="-128"/>
              </a:rPr>
              <a:t>Explain that there are various </a:t>
            </a:r>
            <a:r>
              <a:rPr lang="en-US" altLang="en-US" sz="1100" b="0" i="1" u="sng" dirty="0">
                <a:latin typeface="Arial" panose="020B0604020202020204" pitchFamily="34" charset="0"/>
                <a:ea typeface="ＭＳ Ｐゴシック" panose="020B0600070205080204" pitchFamily="34" charset="-128"/>
              </a:rPr>
              <a:t>criteria</a:t>
            </a:r>
            <a:r>
              <a:rPr lang="en-US" altLang="en-US" sz="1100" b="0" i="1" dirty="0">
                <a:latin typeface="Arial" panose="020B0604020202020204" pitchFamily="34" charset="0"/>
                <a:ea typeface="ＭＳ Ｐゴシック" panose="020B0600070205080204" pitchFamily="34" charset="-128"/>
              </a:rPr>
              <a:t> to consider in selecting which problem(s) to address. You will want to make sure you have data collected that allows you to examine the following criteria: </a:t>
            </a:r>
          </a:p>
          <a:p>
            <a:pPr eaLnBrk="1" hangingPunct="1">
              <a:spcBef>
                <a:spcPct val="0"/>
              </a:spcBef>
              <a:buFontTx/>
              <a:buChar char="•"/>
            </a:pPr>
            <a:r>
              <a:rPr lang="en-US" altLang="en-US" sz="1100" b="0" i="1" dirty="0">
                <a:latin typeface="Arial" panose="020B0604020202020204" pitchFamily="34" charset="0"/>
                <a:ea typeface="ＭＳ Ｐゴシック" panose="020B0600070205080204" pitchFamily="34" charset="-128"/>
              </a:rPr>
              <a:t> </a:t>
            </a:r>
            <a:r>
              <a:rPr lang="en-US" altLang="en-US" sz="1100" b="0" i="1" u="sng" dirty="0">
                <a:latin typeface="Arial" panose="020B0604020202020204" pitchFamily="34" charset="0"/>
                <a:ea typeface="ＭＳ Ｐゴシック" panose="020B0600070205080204" pitchFamily="34" charset="-128"/>
              </a:rPr>
              <a:t>Magnitude</a:t>
            </a:r>
            <a:r>
              <a:rPr lang="en-US" altLang="en-US" sz="1100" b="0" i="1" dirty="0">
                <a:latin typeface="Arial" panose="020B0604020202020204" pitchFamily="34" charset="0"/>
                <a:ea typeface="ＭＳ Ｐゴシック" panose="020B0600070205080204" pitchFamily="34" charset="-128"/>
              </a:rPr>
              <a:t> – Which problem seems to be the largest?</a:t>
            </a:r>
          </a:p>
          <a:p>
            <a:pPr lvl="1" indent="-241032">
              <a:spcBef>
                <a:spcPct val="0"/>
              </a:spcBef>
              <a:buFontTx/>
              <a:buChar char="-"/>
            </a:pPr>
            <a:r>
              <a:rPr lang="en-US" altLang="en-US" sz="1100" b="0" i="1" dirty="0">
                <a:latin typeface="Arial" panose="020B0604020202020204" pitchFamily="34" charset="0"/>
                <a:ea typeface="ＭＳ Ｐゴシック" panose="020B0600070205080204" pitchFamily="34" charset="-128"/>
              </a:rPr>
              <a:t>Be careful of small numbers.</a:t>
            </a:r>
          </a:p>
          <a:p>
            <a:pPr eaLnBrk="1" hangingPunct="1">
              <a:spcBef>
                <a:spcPct val="0"/>
              </a:spcBef>
              <a:buFontTx/>
              <a:buChar char="•"/>
            </a:pPr>
            <a:r>
              <a:rPr lang="en-US" altLang="en-US" sz="1100" b="0" i="1" u="sng" dirty="0">
                <a:latin typeface="Arial" panose="020B0604020202020204" pitchFamily="34" charset="0"/>
                <a:ea typeface="ＭＳ Ｐゴシック" panose="020B0600070205080204" pitchFamily="34" charset="-128"/>
              </a:rPr>
              <a:t>Time trend</a:t>
            </a:r>
            <a:r>
              <a:rPr lang="en-US" altLang="en-US" sz="1100" b="0" i="1" dirty="0">
                <a:latin typeface="Arial" panose="020B0604020202020204" pitchFamily="34" charset="0"/>
                <a:ea typeface="ＭＳ Ｐゴシック" panose="020B0600070205080204" pitchFamily="34" charset="-128"/>
              </a:rPr>
              <a:t> – Is the problem getting worse over time or is it getting better over time?</a:t>
            </a:r>
          </a:p>
          <a:p>
            <a:pPr eaLnBrk="1" hangingPunct="1">
              <a:spcBef>
                <a:spcPct val="0"/>
              </a:spcBef>
              <a:buFontTx/>
              <a:buChar char="•"/>
            </a:pPr>
            <a:r>
              <a:rPr lang="en-US" altLang="en-US" sz="1100" b="0" i="1" u="sng" dirty="0">
                <a:latin typeface="Arial" panose="020B0604020202020204" pitchFamily="34" charset="0"/>
                <a:ea typeface="ＭＳ Ｐゴシック" panose="020B0600070205080204" pitchFamily="34" charset="-128"/>
              </a:rPr>
              <a:t>Severity</a:t>
            </a:r>
            <a:r>
              <a:rPr lang="en-US" altLang="en-US" sz="1100" b="0" i="1" dirty="0">
                <a:latin typeface="Arial" panose="020B0604020202020204" pitchFamily="34" charset="0"/>
                <a:ea typeface="ＭＳ Ｐゴシック" panose="020B0600070205080204" pitchFamily="34" charset="-128"/>
              </a:rPr>
              <a:t> – What is the severity of the problem? Is it resulting in mortality? Is it more costly?</a:t>
            </a:r>
          </a:p>
          <a:p>
            <a:pPr eaLnBrk="1" hangingPunct="1">
              <a:spcBef>
                <a:spcPct val="0"/>
              </a:spcBef>
              <a:buFontTx/>
              <a:buChar char="•"/>
            </a:pPr>
            <a:r>
              <a:rPr lang="en-US" altLang="en-US" sz="1100" b="0" i="1" u="sng" dirty="0">
                <a:latin typeface="Arial" panose="020B0604020202020204" pitchFamily="34" charset="0"/>
                <a:ea typeface="ＭＳ Ｐゴシック" panose="020B0600070205080204" pitchFamily="34" charset="-128"/>
              </a:rPr>
              <a:t>Comparison</a:t>
            </a:r>
            <a:r>
              <a:rPr lang="en-US" altLang="en-US" sz="1100" b="0" i="1" dirty="0">
                <a:latin typeface="Arial" panose="020B0604020202020204" pitchFamily="34" charset="0"/>
                <a:ea typeface="ＭＳ Ｐゴシック" panose="020B0600070205080204" pitchFamily="34" charset="-128"/>
              </a:rPr>
              <a:t> – How does the community</a:t>
            </a:r>
            <a:r>
              <a:rPr lang="ja-JP" altLang="en-US" sz="1100" b="0" i="1" dirty="0">
                <a:latin typeface="Arial" panose="020B0604020202020204" pitchFamily="34" charset="0"/>
              </a:rPr>
              <a:t>’</a:t>
            </a:r>
            <a:r>
              <a:rPr lang="en-US" altLang="ja-JP" sz="1100" b="0" i="1" dirty="0">
                <a:latin typeface="Arial" panose="020B0604020202020204" pitchFamily="34" charset="0"/>
              </a:rPr>
              <a:t>s problem compare to surrounding communities or the state?</a:t>
            </a:r>
          </a:p>
          <a:p>
            <a:pPr lvl="1" indent="-241032">
              <a:spcBef>
                <a:spcPct val="0"/>
              </a:spcBef>
            </a:pPr>
            <a:r>
              <a:rPr lang="en-US" altLang="en-US" sz="1100" b="0" i="1" dirty="0">
                <a:latin typeface="Arial" panose="020B0604020202020204" pitchFamily="34" charset="0"/>
                <a:ea typeface="ＭＳ Ｐゴシック" panose="020B0600070205080204" pitchFamily="34" charset="-128"/>
              </a:rPr>
              <a:t>- 	Make sure you are comparing similar data (e.g., 30-day use for 14- to 17-year-olds compared to 18- to 24-year-olds with the same instrument).</a:t>
            </a:r>
          </a:p>
          <a:p>
            <a:pPr eaLnBrk="1" hangingPunct="1">
              <a:spcBef>
                <a:spcPct val="0"/>
              </a:spcBef>
            </a:pPr>
            <a:endParaRPr lang="en-US" altLang="en-US" sz="1100" b="0" i="1" u="sng" dirty="0">
              <a:latin typeface="Arial" panose="020B0604020202020204" pitchFamily="34" charset="0"/>
              <a:ea typeface="ＭＳ Ｐゴシック" panose="020B0600070205080204" pitchFamily="34" charset="-128"/>
            </a:endParaRPr>
          </a:p>
          <a:p>
            <a:pPr eaLnBrk="1" hangingPunct="1">
              <a:spcBef>
                <a:spcPct val="0"/>
              </a:spcBef>
            </a:pPr>
            <a:r>
              <a:rPr lang="en-US" altLang="en-US" sz="1100" b="0" i="1" dirty="0">
                <a:latin typeface="Arial" panose="020B0604020202020204" pitchFamily="34" charset="0"/>
                <a:ea typeface="ＭＳ Ｐゴシック" panose="020B0600070205080204" pitchFamily="34" charset="-128"/>
              </a:rPr>
              <a:t>There are also other criteria, such as:</a:t>
            </a:r>
          </a:p>
          <a:p>
            <a:pPr eaLnBrk="1" hangingPunct="1">
              <a:spcBef>
                <a:spcPct val="0"/>
              </a:spcBef>
              <a:buFontTx/>
              <a:buChar char="•"/>
            </a:pPr>
            <a:r>
              <a:rPr lang="en-US" altLang="en-US" sz="1100" b="0" i="1" u="sng" dirty="0">
                <a:latin typeface="Arial" panose="020B0604020202020204" pitchFamily="34" charset="0"/>
                <a:ea typeface="ＭＳ Ｐゴシック" panose="020B0600070205080204" pitchFamily="34" charset="-128"/>
              </a:rPr>
              <a:t>Support</a:t>
            </a:r>
            <a:r>
              <a:rPr lang="en-US" altLang="en-US" sz="1100" b="0" i="1" dirty="0">
                <a:latin typeface="Arial" panose="020B0604020202020204" pitchFamily="34" charset="0"/>
                <a:ea typeface="ＭＳ Ｐゴシック" panose="020B0600070205080204" pitchFamily="34" charset="-128"/>
              </a:rPr>
              <a:t> within the community and among community leaders to address this problem.</a:t>
            </a:r>
          </a:p>
          <a:p>
            <a:pPr eaLnBrk="1" hangingPunct="1">
              <a:spcBef>
                <a:spcPct val="0"/>
              </a:spcBef>
              <a:buFontTx/>
              <a:buChar char="•"/>
            </a:pPr>
            <a:r>
              <a:rPr lang="en-US" altLang="en-US" sz="1100" b="0" i="1" u="sng" dirty="0">
                <a:latin typeface="Arial" panose="020B0604020202020204" pitchFamily="34" charset="0"/>
                <a:ea typeface="ＭＳ Ｐゴシック" panose="020B0600070205080204" pitchFamily="34" charset="-128"/>
                <a:cs typeface="Arial" panose="020B0604020202020204" pitchFamily="34" charset="0"/>
              </a:rPr>
              <a:t>Available resources</a:t>
            </a:r>
            <a:r>
              <a:rPr lang="en-US" altLang="en-US" sz="1100" b="0" i="1" dirty="0">
                <a:latin typeface="Arial" panose="020B0604020202020204" pitchFamily="34" charset="0"/>
                <a:ea typeface="ＭＳ Ｐゴシック" panose="020B0600070205080204" pitchFamily="34" charset="-128"/>
                <a:cs typeface="Arial" panose="020B0604020202020204" pitchFamily="34" charset="0"/>
              </a:rPr>
              <a:t> available to address the problem</a:t>
            </a:r>
          </a:p>
          <a:p>
            <a:pPr eaLnBrk="1" hangingPunct="1">
              <a:spcBef>
                <a:spcPct val="0"/>
              </a:spcBef>
              <a:buFontTx/>
              <a:buChar char="•"/>
            </a:pPr>
            <a:r>
              <a:rPr lang="en-US" altLang="en-US" sz="1100" b="0" i="1" u="sng" dirty="0">
                <a:latin typeface="Arial" panose="020B0604020202020204" pitchFamily="34" charset="0"/>
                <a:ea typeface="ＭＳ Ｐゴシック" panose="020B0600070205080204" pitchFamily="34" charset="-128"/>
                <a:cs typeface="Arial" panose="020B0604020202020204" pitchFamily="34" charset="0"/>
              </a:rPr>
              <a:t>Resources already directed </a:t>
            </a:r>
            <a:r>
              <a:rPr lang="en-US" altLang="en-US" sz="1100" b="0" i="1" dirty="0">
                <a:latin typeface="Arial" panose="020B0604020202020204" pitchFamily="34" charset="0"/>
                <a:ea typeface="ＭＳ Ｐゴシック" panose="020B0600070205080204" pitchFamily="34" charset="-128"/>
                <a:cs typeface="Arial" panose="020B0604020202020204" pitchFamily="34" charset="0"/>
              </a:rPr>
              <a:t>at the problem</a:t>
            </a:r>
          </a:p>
          <a:p>
            <a:pPr eaLnBrk="1" hangingPunct="1">
              <a:spcBef>
                <a:spcPct val="0"/>
              </a:spcBef>
              <a:buFontTx/>
              <a:buChar char="•"/>
            </a:pPr>
            <a:r>
              <a:rPr lang="en-US" altLang="en-US" sz="1100" b="0" i="1" dirty="0">
                <a:latin typeface="Arial" panose="020B0604020202020204" pitchFamily="34" charset="0"/>
                <a:ea typeface="ＭＳ Ｐゴシック" panose="020B0600070205080204" pitchFamily="34" charset="-128"/>
                <a:cs typeface="Arial" panose="020B0604020202020204" pitchFamily="34" charset="0"/>
              </a:rPr>
              <a:t>Availability of appropriate </a:t>
            </a:r>
            <a:r>
              <a:rPr lang="en-US" altLang="en-US" sz="1100" b="0" i="1" u="sng" dirty="0">
                <a:latin typeface="Arial" panose="020B0604020202020204" pitchFamily="34" charset="0"/>
                <a:ea typeface="ＭＳ Ｐゴシック" panose="020B0600070205080204" pitchFamily="34" charset="-128"/>
                <a:cs typeface="Arial" panose="020B0604020202020204" pitchFamily="34" charset="0"/>
              </a:rPr>
              <a:t>evidence-based interventions</a:t>
            </a:r>
            <a:endParaRPr lang="en-US" altLang="en-US" sz="1100" b="0" i="1" dirty="0">
              <a:latin typeface="Arial" panose="020B0604020202020204" pitchFamily="34" charset="0"/>
              <a:ea typeface="ＭＳ Ｐゴシック" panose="020B0600070205080204" pitchFamily="34" charset="-128"/>
            </a:endParaRPr>
          </a:p>
        </p:txBody>
      </p:sp>
      <p:sp>
        <p:nvSpPr>
          <p:cNvPr id="67588" name="Slide Number Placeholder 1"/>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57066" indent="-291179" eaLnBrk="0" hangingPunct="0">
              <a:defRPr>
                <a:solidFill>
                  <a:schemeClr val="tx1"/>
                </a:solidFill>
                <a:latin typeface="Arial" panose="020B0604020202020204" pitchFamily="34" charset="0"/>
                <a:ea typeface="ＭＳ Ｐゴシック" panose="020B0600070205080204" pitchFamily="34" charset="-128"/>
              </a:defRPr>
            </a:lvl2pPr>
            <a:lvl3pPr marL="1164717" indent="-232943" eaLnBrk="0" hangingPunct="0">
              <a:defRPr>
                <a:solidFill>
                  <a:schemeClr val="tx1"/>
                </a:solidFill>
                <a:latin typeface="Arial" panose="020B0604020202020204" pitchFamily="34" charset="0"/>
                <a:ea typeface="ＭＳ Ｐゴシック" panose="020B0600070205080204" pitchFamily="34" charset="-128"/>
              </a:defRPr>
            </a:lvl3pPr>
            <a:lvl4pPr marL="1630604" indent="-232943" eaLnBrk="0" hangingPunct="0">
              <a:defRPr>
                <a:solidFill>
                  <a:schemeClr val="tx1"/>
                </a:solidFill>
                <a:latin typeface="Arial" panose="020B0604020202020204" pitchFamily="34" charset="0"/>
                <a:ea typeface="ＭＳ Ｐゴシック" panose="020B0600070205080204" pitchFamily="34" charset="-128"/>
              </a:defRPr>
            </a:lvl4pPr>
            <a:lvl5pPr marL="2096491" indent="-232943" eaLnBrk="0" hangingPunct="0">
              <a:defRPr>
                <a:solidFill>
                  <a:schemeClr val="tx1"/>
                </a:solidFill>
                <a:latin typeface="Arial" panose="020B0604020202020204" pitchFamily="34" charset="0"/>
                <a:ea typeface="ＭＳ Ｐゴシック" panose="020B0600070205080204" pitchFamily="34" charset="-128"/>
              </a:defRPr>
            </a:lvl5pPr>
            <a:lvl6pPr marL="2562377" indent="-232943" defTabSz="465887"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465887"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465887"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465887"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2D31F8C5-2389-4661-9C0B-B68A744C69D2}"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extLst>
      <p:ext uri="{BB962C8B-B14F-4D97-AF65-F5344CB8AC3E}">
        <p14:creationId xmlns:p14="http://schemas.microsoft.com/office/powerpoint/2010/main" val="3985023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Presenter Notes</a:t>
            </a:r>
            <a:r>
              <a:rPr lang="en-US"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Please refer</a:t>
            </a:r>
            <a:r>
              <a:rPr lang="en-US" i="1" baseline="0" dirty="0" smtClean="0"/>
              <a:t> to the Interpretation of Data Guide.  This Guide comes with instructions for the facilitation.  Turn this into a worksheet for your coalition members by deleting out the instructions.  Once this is done share this Interpretation of Data worksheet with the Coalition. </a:t>
            </a:r>
            <a:endParaRPr lang="en-US" i="1" dirty="0" smtClean="0"/>
          </a:p>
          <a:p>
            <a:r>
              <a:rPr lang="en-US" i="1" baseline="0" dirty="0" smtClean="0"/>
              <a:t>Give </a:t>
            </a:r>
            <a:r>
              <a:rPr lang="en-US" i="1" baseline="0" dirty="0" smtClean="0"/>
              <a:t>Coalition members a few minutes to review the handout before they look at the data. </a:t>
            </a:r>
            <a:endParaRPr lang="en-US" i="1" dirty="0"/>
          </a:p>
        </p:txBody>
      </p:sp>
      <p:sp>
        <p:nvSpPr>
          <p:cNvPr id="4" name="Slide Number Placeholder 3"/>
          <p:cNvSpPr>
            <a:spLocks noGrp="1"/>
          </p:cNvSpPr>
          <p:nvPr>
            <p:ph type="sldNum" sz="quarter" idx="10"/>
          </p:nvPr>
        </p:nvSpPr>
        <p:spPr/>
        <p:txBody>
          <a:bodyPr/>
          <a:lstStyle/>
          <a:p>
            <a:fld id="{278457B7-7D93-4F54-BB5F-DA99B99EBD9A}" type="slidenum">
              <a:rPr lang="en-US" smtClean="0"/>
              <a:t>14</a:t>
            </a:fld>
            <a:endParaRPr lang="en-US"/>
          </a:p>
        </p:txBody>
      </p:sp>
    </p:spTree>
    <p:extLst>
      <p:ext uri="{BB962C8B-B14F-4D97-AF65-F5344CB8AC3E}">
        <p14:creationId xmlns:p14="http://schemas.microsoft.com/office/powerpoint/2010/main" val="4795330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Presenter Notes:</a:t>
            </a:r>
          </a:p>
          <a:p>
            <a:r>
              <a:rPr lang="en-US" i="1" dirty="0" smtClean="0"/>
              <a:t>Give an</a:t>
            </a:r>
            <a:r>
              <a:rPr lang="en-US" i="1" baseline="0" dirty="0" smtClean="0"/>
              <a:t> overview of the process of a gallery </a:t>
            </a:r>
            <a:r>
              <a:rPr lang="en-US" i="1" baseline="0" dirty="0" smtClean="0"/>
              <a:t>walk.</a:t>
            </a:r>
          </a:p>
          <a:p>
            <a:endParaRPr lang="en-US" i="1" baseline="0" dirty="0" smtClean="0"/>
          </a:p>
          <a:p>
            <a:pPr marL="228600" indent="-228600">
              <a:buAutoNum type="arabicPeriod"/>
            </a:pPr>
            <a:r>
              <a:rPr lang="en-US" i="1" baseline="0" dirty="0" smtClean="0"/>
              <a:t>Before putting up a gallery walk, you have to organize the data.  Organize the data that you want to share in a way that will be easy for coalition members to understand.  For example, if you have data on substance abuse, group that data together.  If you have data on risk factors, group that take together.  All demographic data should also be grouped.  </a:t>
            </a:r>
          </a:p>
          <a:p>
            <a:pPr marL="228600" indent="-228600">
              <a:buAutoNum type="arabicPeriod"/>
            </a:pPr>
            <a:r>
              <a:rPr lang="en-US" i="1" baseline="0" dirty="0" smtClean="0"/>
              <a:t>Be sure and tell people about the data they will be looking at.  For example, the demographic data is Census data from 2014, or the risk factor data is from the HKCS report in 2014. </a:t>
            </a:r>
          </a:p>
          <a:p>
            <a:endParaRPr lang="en-US" i="1" baseline="0" dirty="0" smtClean="0"/>
          </a:p>
          <a:p>
            <a:r>
              <a:rPr lang="en-US" i="1" baseline="0" dirty="0" smtClean="0"/>
              <a:t>2. Put the data on large sheets of paper and spread it out around the room on the walls.  </a:t>
            </a:r>
          </a:p>
          <a:p>
            <a:endParaRPr lang="en-US" i="1" baseline="0" dirty="0" smtClean="0"/>
          </a:p>
          <a:p>
            <a:r>
              <a:rPr lang="en-US" i="1" baseline="0" dirty="0" smtClean="0"/>
              <a:t>3. Give participants post-it notes. Encourage them to put their thoughts/comments about the data on the wall next to the relevant pieces of data.  This will allow participants to share their thoughts and read the thoughts of others. </a:t>
            </a:r>
            <a:endParaRPr lang="en-US" i="1" dirty="0"/>
          </a:p>
        </p:txBody>
      </p:sp>
      <p:sp>
        <p:nvSpPr>
          <p:cNvPr id="4" name="Slide Number Placeholder 3"/>
          <p:cNvSpPr>
            <a:spLocks noGrp="1"/>
          </p:cNvSpPr>
          <p:nvPr>
            <p:ph type="sldNum" sz="quarter" idx="10"/>
          </p:nvPr>
        </p:nvSpPr>
        <p:spPr/>
        <p:txBody>
          <a:bodyPr/>
          <a:lstStyle/>
          <a:p>
            <a:fld id="{278457B7-7D93-4F54-BB5F-DA99B99EBD9A}" type="slidenum">
              <a:rPr lang="en-US" smtClean="0"/>
              <a:t>15</a:t>
            </a:fld>
            <a:endParaRPr lang="en-US"/>
          </a:p>
        </p:txBody>
      </p:sp>
    </p:spTree>
    <p:extLst>
      <p:ext uri="{BB962C8B-B14F-4D97-AF65-F5344CB8AC3E}">
        <p14:creationId xmlns:p14="http://schemas.microsoft.com/office/powerpoint/2010/main" val="14032737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Presenter Notes:</a:t>
            </a:r>
          </a:p>
          <a:p>
            <a:r>
              <a:rPr lang="en-US" i="1" dirty="0" smtClean="0"/>
              <a:t>Once participants have had enough time to review the data alone, organize</a:t>
            </a:r>
            <a:r>
              <a:rPr lang="en-US" i="1" baseline="0" dirty="0" smtClean="0"/>
              <a:t> them </a:t>
            </a:r>
            <a:r>
              <a:rPr lang="en-US" i="1" baseline="0" dirty="0" smtClean="0"/>
              <a:t>into small groups and have them </a:t>
            </a:r>
            <a:r>
              <a:rPr lang="en-US" i="1" baseline="0" dirty="0" smtClean="0"/>
              <a:t>review </a:t>
            </a:r>
            <a:r>
              <a:rPr lang="en-US" i="1" baseline="0" dirty="0" smtClean="0"/>
              <a:t>the Interpretation of Data Worksheet with their small group. Give them 15-20 minutes to do this. </a:t>
            </a:r>
            <a:endParaRPr lang="en-US" i="1" dirty="0"/>
          </a:p>
        </p:txBody>
      </p:sp>
      <p:sp>
        <p:nvSpPr>
          <p:cNvPr id="4" name="Slide Number Placeholder 3"/>
          <p:cNvSpPr>
            <a:spLocks noGrp="1"/>
          </p:cNvSpPr>
          <p:nvPr>
            <p:ph type="sldNum" sz="quarter" idx="10"/>
          </p:nvPr>
        </p:nvSpPr>
        <p:spPr/>
        <p:txBody>
          <a:bodyPr/>
          <a:lstStyle/>
          <a:p>
            <a:fld id="{278457B7-7D93-4F54-BB5F-DA99B99EBD9A}" type="slidenum">
              <a:rPr lang="en-US" smtClean="0"/>
              <a:t>16</a:t>
            </a:fld>
            <a:endParaRPr lang="en-US"/>
          </a:p>
        </p:txBody>
      </p:sp>
    </p:spTree>
    <p:extLst>
      <p:ext uri="{BB962C8B-B14F-4D97-AF65-F5344CB8AC3E}">
        <p14:creationId xmlns:p14="http://schemas.microsoft.com/office/powerpoint/2010/main" val="28263591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Presenter Notes:</a:t>
            </a:r>
          </a:p>
          <a:p>
            <a:r>
              <a:rPr lang="en-US" i="1" dirty="0" smtClean="0"/>
              <a:t>Bring the group together and review the Interpretation</a:t>
            </a:r>
            <a:r>
              <a:rPr lang="en-US" i="1" baseline="0" dirty="0" smtClean="0"/>
              <a:t> of Data Worksheet as a large group. </a:t>
            </a:r>
            <a:endParaRPr lang="en-US" i="1" dirty="0"/>
          </a:p>
        </p:txBody>
      </p:sp>
      <p:sp>
        <p:nvSpPr>
          <p:cNvPr id="4" name="Slide Number Placeholder 3"/>
          <p:cNvSpPr>
            <a:spLocks noGrp="1"/>
          </p:cNvSpPr>
          <p:nvPr>
            <p:ph type="sldNum" sz="quarter" idx="10"/>
          </p:nvPr>
        </p:nvSpPr>
        <p:spPr/>
        <p:txBody>
          <a:bodyPr/>
          <a:lstStyle/>
          <a:p>
            <a:fld id="{278457B7-7D93-4F54-BB5F-DA99B99EBD9A}" type="slidenum">
              <a:rPr lang="en-US" smtClean="0"/>
              <a:t>17</a:t>
            </a:fld>
            <a:endParaRPr lang="en-US"/>
          </a:p>
        </p:txBody>
      </p:sp>
    </p:spTree>
    <p:extLst>
      <p:ext uri="{BB962C8B-B14F-4D97-AF65-F5344CB8AC3E}">
        <p14:creationId xmlns:p14="http://schemas.microsoft.com/office/powerpoint/2010/main" val="16321084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Presenter Notes:</a:t>
            </a:r>
          </a:p>
          <a:p>
            <a:r>
              <a:rPr lang="en-US" dirty="0" smtClean="0"/>
              <a:t>Set up </a:t>
            </a:r>
            <a:r>
              <a:rPr lang="en-US" dirty="0" smtClean="0"/>
              <a:t>a </a:t>
            </a:r>
            <a:r>
              <a:rPr lang="en-US" dirty="0" smtClean="0"/>
              <a:t>Gallery Walk</a:t>
            </a:r>
            <a:r>
              <a:rPr lang="en-US" baseline="0" dirty="0" smtClean="0"/>
              <a:t> example with some data from participants.  </a:t>
            </a:r>
            <a:r>
              <a:rPr lang="en-US" baseline="0" dirty="0" smtClean="0"/>
              <a:t>This will give them a sense of what their gallery walk might look like, but on a larger scale. </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78457B7-7D93-4F54-BB5F-DA99B99EBD9A}" type="slidenum">
              <a:rPr lang="en-US" smtClean="0"/>
              <a:t>18</a:t>
            </a:fld>
            <a:endParaRPr lang="en-US"/>
          </a:p>
        </p:txBody>
      </p:sp>
    </p:spTree>
    <p:extLst>
      <p:ext uri="{BB962C8B-B14F-4D97-AF65-F5344CB8AC3E}">
        <p14:creationId xmlns:p14="http://schemas.microsoft.com/office/powerpoint/2010/main" val="42041682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Once the large group has discussed</a:t>
            </a:r>
            <a:r>
              <a:rPr lang="en-US" i="1" baseline="0" dirty="0" smtClean="0"/>
              <a:t> the data, give Coalition members a break.  Identify key themes / categories of the data and highlight them. Once this is done, present these categories back to the large group and explain where they came from. Check with the group to make sure you haven’t overlooked any key ideas.  </a:t>
            </a:r>
            <a:endParaRPr lang="en-US" i="1" dirty="0"/>
          </a:p>
        </p:txBody>
      </p:sp>
      <p:sp>
        <p:nvSpPr>
          <p:cNvPr id="4" name="Slide Number Placeholder 3"/>
          <p:cNvSpPr>
            <a:spLocks noGrp="1"/>
          </p:cNvSpPr>
          <p:nvPr>
            <p:ph type="sldNum" sz="quarter" idx="10"/>
          </p:nvPr>
        </p:nvSpPr>
        <p:spPr/>
        <p:txBody>
          <a:bodyPr/>
          <a:lstStyle/>
          <a:p>
            <a:fld id="{278457B7-7D93-4F54-BB5F-DA99B99EBD9A}" type="slidenum">
              <a:rPr lang="en-US" smtClean="0"/>
              <a:t>19</a:t>
            </a:fld>
            <a:endParaRPr lang="en-US"/>
          </a:p>
        </p:txBody>
      </p:sp>
    </p:spTree>
    <p:extLst>
      <p:ext uri="{BB962C8B-B14F-4D97-AF65-F5344CB8AC3E}">
        <p14:creationId xmlns:p14="http://schemas.microsoft.com/office/powerpoint/2010/main" val="3869792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Presenter Notes:</a:t>
            </a:r>
          </a:p>
          <a:p>
            <a:r>
              <a:rPr lang="en-US" dirty="0" smtClean="0"/>
              <a:t>Introduce</a:t>
            </a:r>
            <a:r>
              <a:rPr lang="en-US" baseline="0" dirty="0" smtClean="0"/>
              <a:t> yourself </a:t>
            </a:r>
            <a:endParaRPr lang="en-US" dirty="0"/>
          </a:p>
        </p:txBody>
      </p:sp>
      <p:sp>
        <p:nvSpPr>
          <p:cNvPr id="4" name="Slide Number Placeholder 3"/>
          <p:cNvSpPr>
            <a:spLocks noGrp="1"/>
          </p:cNvSpPr>
          <p:nvPr>
            <p:ph type="sldNum" sz="quarter" idx="10"/>
          </p:nvPr>
        </p:nvSpPr>
        <p:spPr/>
        <p:txBody>
          <a:bodyPr/>
          <a:lstStyle/>
          <a:p>
            <a:fld id="{278457B7-7D93-4F54-BB5F-DA99B99EBD9A}" type="slidenum">
              <a:rPr lang="en-US" smtClean="0"/>
              <a:t>2</a:t>
            </a:fld>
            <a:endParaRPr lang="en-US" dirty="0"/>
          </a:p>
        </p:txBody>
      </p:sp>
    </p:spTree>
    <p:extLst>
      <p:ext uri="{BB962C8B-B14F-4D97-AF65-F5344CB8AC3E}">
        <p14:creationId xmlns:p14="http://schemas.microsoft.com/office/powerpoint/2010/main" val="37088077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Presenter Notes:</a:t>
            </a:r>
          </a:p>
          <a:p>
            <a:r>
              <a:rPr lang="en-US" i="1" dirty="0" smtClean="0"/>
              <a:t>In many</a:t>
            </a:r>
            <a:r>
              <a:rPr lang="en-US" i="1" baseline="0" dirty="0" smtClean="0"/>
              <a:t> instance, the Coalition will need more data before they can proceed.  This is not out of the ordinary.  Identify the additional data that need to be collected, who will collect </a:t>
            </a:r>
            <a:r>
              <a:rPr lang="en-US" i="1" baseline="0" dirty="0" smtClean="0"/>
              <a:t>them, </a:t>
            </a:r>
            <a:r>
              <a:rPr lang="en-US" i="1" baseline="0" dirty="0" smtClean="0"/>
              <a:t>and by when </a:t>
            </a:r>
            <a:r>
              <a:rPr lang="en-US" i="1" baseline="0" dirty="0" smtClean="0"/>
              <a:t>they </a:t>
            </a:r>
            <a:r>
              <a:rPr lang="en-US" i="1" baseline="0" dirty="0" smtClean="0"/>
              <a:t>will be collected. Then bring your coalition together again and start the process of reviewing the data. </a:t>
            </a:r>
            <a:endParaRPr lang="en-US" i="1" dirty="0"/>
          </a:p>
        </p:txBody>
      </p:sp>
      <p:sp>
        <p:nvSpPr>
          <p:cNvPr id="4" name="Slide Number Placeholder 3"/>
          <p:cNvSpPr>
            <a:spLocks noGrp="1"/>
          </p:cNvSpPr>
          <p:nvPr>
            <p:ph type="sldNum" sz="quarter" idx="10"/>
          </p:nvPr>
        </p:nvSpPr>
        <p:spPr/>
        <p:txBody>
          <a:bodyPr/>
          <a:lstStyle/>
          <a:p>
            <a:fld id="{278457B7-7D93-4F54-BB5F-DA99B99EBD9A}" type="slidenum">
              <a:rPr lang="en-US" smtClean="0"/>
              <a:t>20</a:t>
            </a:fld>
            <a:endParaRPr lang="en-US"/>
          </a:p>
        </p:txBody>
      </p:sp>
    </p:spTree>
    <p:extLst>
      <p:ext uri="{BB962C8B-B14F-4D97-AF65-F5344CB8AC3E}">
        <p14:creationId xmlns:p14="http://schemas.microsoft.com/office/powerpoint/2010/main" val="36123630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Once you have reviewed needs, review the existing community resources with the Coalition.</a:t>
            </a:r>
            <a:r>
              <a:rPr lang="en-US" i="1" baseline="0" dirty="0" smtClean="0"/>
              <a:t>  As a large group, discuss the questions outlined in the slide. </a:t>
            </a:r>
            <a:endParaRPr lang="en-US" i="1" dirty="0"/>
          </a:p>
        </p:txBody>
      </p:sp>
      <p:sp>
        <p:nvSpPr>
          <p:cNvPr id="4" name="Slide Number Placeholder 3"/>
          <p:cNvSpPr>
            <a:spLocks noGrp="1"/>
          </p:cNvSpPr>
          <p:nvPr>
            <p:ph type="sldNum" sz="quarter" idx="10"/>
          </p:nvPr>
        </p:nvSpPr>
        <p:spPr/>
        <p:txBody>
          <a:bodyPr/>
          <a:lstStyle/>
          <a:p>
            <a:fld id="{278457B7-7D93-4F54-BB5F-DA99B99EBD9A}" type="slidenum">
              <a:rPr lang="en-US" smtClean="0"/>
              <a:t>21</a:t>
            </a:fld>
            <a:endParaRPr lang="en-US"/>
          </a:p>
        </p:txBody>
      </p:sp>
    </p:spTree>
    <p:extLst>
      <p:ext uri="{BB962C8B-B14F-4D97-AF65-F5344CB8AC3E}">
        <p14:creationId xmlns:p14="http://schemas.microsoft.com/office/powerpoint/2010/main" val="5275606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Once you have the key categories</a:t>
            </a:r>
            <a:r>
              <a:rPr lang="en-US" i="1" baseline="0" dirty="0" smtClean="0"/>
              <a:t> / issues identified, ask participants to select their top three priorities.  Have all of the issues out a poster sheet </a:t>
            </a:r>
            <a:r>
              <a:rPr lang="en-US" i="1" baseline="0" dirty="0" smtClean="0"/>
              <a:t>and ask </a:t>
            </a:r>
            <a:r>
              <a:rPr lang="en-US" i="1" baseline="0" dirty="0" smtClean="0"/>
              <a:t>participants to come up and put stars next to their top threes choices.  </a:t>
            </a:r>
          </a:p>
          <a:p>
            <a:r>
              <a:rPr lang="en-US" i="1" baseline="0" dirty="0" smtClean="0"/>
              <a:t>Once everyone has done this, tally up the votes and rank the </a:t>
            </a:r>
            <a:r>
              <a:rPr lang="en-US" i="1" baseline="0" dirty="0" smtClean="0"/>
              <a:t>priorities. </a:t>
            </a:r>
            <a:endParaRPr lang="en-US" i="1" dirty="0"/>
          </a:p>
        </p:txBody>
      </p:sp>
      <p:sp>
        <p:nvSpPr>
          <p:cNvPr id="4" name="Slide Number Placeholder 3"/>
          <p:cNvSpPr>
            <a:spLocks noGrp="1"/>
          </p:cNvSpPr>
          <p:nvPr>
            <p:ph type="sldNum" sz="quarter" idx="10"/>
          </p:nvPr>
        </p:nvSpPr>
        <p:spPr/>
        <p:txBody>
          <a:bodyPr/>
          <a:lstStyle/>
          <a:p>
            <a:fld id="{278457B7-7D93-4F54-BB5F-DA99B99EBD9A}" type="slidenum">
              <a:rPr lang="en-US" smtClean="0"/>
              <a:t>22</a:t>
            </a:fld>
            <a:endParaRPr lang="en-US"/>
          </a:p>
        </p:txBody>
      </p:sp>
    </p:spTree>
    <p:extLst>
      <p:ext uri="{BB962C8B-B14F-4D97-AF65-F5344CB8AC3E}">
        <p14:creationId xmlns:p14="http://schemas.microsoft.com/office/powerpoint/2010/main" val="36947507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dirty="0" smtClean="0"/>
              <a:t>Take </a:t>
            </a:r>
            <a:r>
              <a:rPr lang="en-US" sz="1200" i="1" dirty="0" smtClean="0"/>
              <a:t>breaks- if you feel stuck </a:t>
            </a:r>
            <a:r>
              <a:rPr lang="en-US" sz="1200" i="1" dirty="0" smtClean="0"/>
              <a:t>take a break </a:t>
            </a:r>
            <a:r>
              <a:rPr lang="en-US" sz="1200" i="1" dirty="0" smtClean="0"/>
              <a:t>and check in with </a:t>
            </a:r>
            <a:r>
              <a:rPr lang="en-US" sz="1200" i="1" dirty="0" smtClean="0"/>
              <a:t>a</a:t>
            </a:r>
            <a:r>
              <a:rPr lang="en-US" sz="1200" i="1" baseline="0" dirty="0" smtClean="0"/>
              <a:t> coalition leader on potential next steps.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baseline="0" dirty="0" smtClean="0"/>
              <a:t>If you lack data, brainstorm with the group on potential data sources.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baseline="0" dirty="0" smtClean="0"/>
              <a:t>This could take multiple sessions- that is okay.  The steps in this process can be repeated again and again until the group is ready to identify priority risk and protective factors.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baseline="0" dirty="0" smtClean="0"/>
              <a:t>Stop and vote- sometimes when participants feel stuck on a topic, it is helpful to take a break and vote if possible.  Often participants are on the same page and don’t realize it. </a:t>
            </a:r>
            <a:endParaRPr lang="en-US" sz="1200" i="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i="1" dirty="0" smtClean="0"/>
              <a:t>Your facilitation is a story- </a:t>
            </a:r>
            <a:r>
              <a:rPr lang="en-US" sz="1200" i="1" dirty="0" smtClean="0"/>
              <a:t>you </a:t>
            </a:r>
            <a:r>
              <a:rPr lang="en-US" sz="1200" i="1" dirty="0" smtClean="0"/>
              <a:t>are starting at page 1.  Think about how you are going to move the group to the final page.  </a:t>
            </a:r>
            <a:endParaRPr lang="en-US" sz="1200" i="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i="1" dirty="0" smtClean="0"/>
              <a:t>Adjust as needed</a:t>
            </a:r>
            <a:r>
              <a:rPr lang="en-US" sz="1200" i="1" baseline="0" dirty="0" smtClean="0"/>
              <a:t> and be flexible- sometimes things don’t go as planned.  The important thing is to make your coalition a part of this process.  If you need to make adjustments to enable this to happen then do so.</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baseline="0" dirty="0" smtClean="0"/>
              <a:t>Use different strategies- some participants respond well to large group conversation, some like small group work, and some prefer to work on their own.  Some people make decisions very quickly and some people need time to process internally before they are ready to share their thoughts.  Build activities into your needs assessment process that will meet the needs of different types of thinkers. </a:t>
            </a:r>
            <a:endParaRPr lang="en-US" sz="1200" i="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278457B7-7D93-4F54-BB5F-DA99B99EBD9A}" type="slidenum">
              <a:rPr lang="en-US" smtClean="0"/>
              <a:t>23</a:t>
            </a:fld>
            <a:endParaRPr lang="en-US"/>
          </a:p>
        </p:txBody>
      </p:sp>
    </p:spTree>
    <p:extLst>
      <p:ext uri="{BB962C8B-B14F-4D97-AF65-F5344CB8AC3E}">
        <p14:creationId xmlns:p14="http://schemas.microsoft.com/office/powerpoint/2010/main" val="11653713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Your TA consultants are here to help.  The draft agenda</a:t>
            </a:r>
            <a:r>
              <a:rPr lang="en-US" i="1" baseline="0" dirty="0" smtClean="0"/>
              <a:t> </a:t>
            </a:r>
            <a:r>
              <a:rPr lang="en-US" i="1" baseline="0" smtClean="0"/>
              <a:t>we shared is </a:t>
            </a:r>
            <a:r>
              <a:rPr lang="en-US" i="1" baseline="0" dirty="0" smtClean="0"/>
              <a:t>a starting point.  Reach out to us to customize this process to your coalition.  </a:t>
            </a:r>
            <a:endParaRPr lang="en-US" i="1" dirty="0"/>
          </a:p>
        </p:txBody>
      </p:sp>
      <p:sp>
        <p:nvSpPr>
          <p:cNvPr id="4" name="Slide Number Placeholder 3"/>
          <p:cNvSpPr>
            <a:spLocks noGrp="1"/>
          </p:cNvSpPr>
          <p:nvPr>
            <p:ph type="sldNum" sz="quarter" idx="10"/>
          </p:nvPr>
        </p:nvSpPr>
        <p:spPr/>
        <p:txBody>
          <a:bodyPr/>
          <a:lstStyle/>
          <a:p>
            <a:fld id="{278457B7-7D93-4F54-BB5F-DA99B99EBD9A}" type="slidenum">
              <a:rPr lang="en-US" smtClean="0"/>
              <a:t>24</a:t>
            </a:fld>
            <a:endParaRPr lang="en-US"/>
          </a:p>
        </p:txBody>
      </p:sp>
    </p:spTree>
    <p:extLst>
      <p:ext uri="{BB962C8B-B14F-4D97-AF65-F5344CB8AC3E}">
        <p14:creationId xmlns:p14="http://schemas.microsoft.com/office/powerpoint/2010/main" val="2509792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Presenter Notes:</a:t>
            </a:r>
          </a:p>
          <a:p>
            <a:r>
              <a:rPr lang="en-US" dirty="0" smtClean="0"/>
              <a:t>Share presentation</a:t>
            </a:r>
            <a:r>
              <a:rPr lang="en-US" baseline="0" dirty="0" smtClean="0"/>
              <a:t> objectives</a:t>
            </a:r>
            <a:endParaRPr lang="en-US" dirty="0"/>
          </a:p>
        </p:txBody>
      </p:sp>
      <p:sp>
        <p:nvSpPr>
          <p:cNvPr id="4" name="Slide Number Placeholder 3"/>
          <p:cNvSpPr>
            <a:spLocks noGrp="1"/>
          </p:cNvSpPr>
          <p:nvPr>
            <p:ph type="sldNum" sz="quarter" idx="10"/>
          </p:nvPr>
        </p:nvSpPr>
        <p:spPr/>
        <p:txBody>
          <a:bodyPr/>
          <a:lstStyle/>
          <a:p>
            <a:fld id="{278457B7-7D93-4F54-BB5F-DA99B99EBD9A}" type="slidenum">
              <a:rPr lang="en-US" smtClean="0"/>
              <a:t>3</a:t>
            </a:fld>
            <a:endParaRPr lang="en-US" dirty="0"/>
          </a:p>
        </p:txBody>
      </p:sp>
    </p:spTree>
    <p:extLst>
      <p:ext uri="{BB962C8B-B14F-4D97-AF65-F5344CB8AC3E}">
        <p14:creationId xmlns:p14="http://schemas.microsoft.com/office/powerpoint/2010/main" val="326082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Presenter Notes:</a:t>
            </a:r>
          </a:p>
          <a:p>
            <a:r>
              <a:rPr lang="en-US" i="1" dirty="0" smtClean="0"/>
              <a:t>The needs assessment process can</a:t>
            </a:r>
            <a:r>
              <a:rPr lang="en-US" i="1" baseline="0" dirty="0" smtClean="0"/>
              <a:t> be long and several steps may need to be repeated as your coalition identifies additional data that are needed. </a:t>
            </a:r>
          </a:p>
          <a:p>
            <a:endParaRPr lang="en-US" i="0" baseline="0" dirty="0" smtClean="0"/>
          </a:p>
          <a:p>
            <a:r>
              <a:rPr lang="en-US" i="0" baseline="0" dirty="0" smtClean="0"/>
              <a:t>Give participants time to review this slide.  You will cover each step in greater detail on the following slides.</a:t>
            </a:r>
          </a:p>
        </p:txBody>
      </p:sp>
      <p:sp>
        <p:nvSpPr>
          <p:cNvPr id="4" name="Slide Number Placeholder 3"/>
          <p:cNvSpPr>
            <a:spLocks noGrp="1"/>
          </p:cNvSpPr>
          <p:nvPr>
            <p:ph type="sldNum" sz="quarter" idx="10"/>
          </p:nvPr>
        </p:nvSpPr>
        <p:spPr/>
        <p:txBody>
          <a:bodyPr/>
          <a:lstStyle/>
          <a:p>
            <a:fld id="{278457B7-7D93-4F54-BB5F-DA99B99EBD9A}" type="slidenum">
              <a:rPr lang="en-US" smtClean="0"/>
              <a:t>4</a:t>
            </a:fld>
            <a:endParaRPr lang="en-US" dirty="0"/>
          </a:p>
        </p:txBody>
      </p:sp>
    </p:spTree>
    <p:extLst>
      <p:ext uri="{BB962C8B-B14F-4D97-AF65-F5344CB8AC3E}">
        <p14:creationId xmlns:p14="http://schemas.microsoft.com/office/powerpoint/2010/main" val="243119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Presenter Notes:</a:t>
            </a:r>
            <a:endParaRPr lang="en-US" i="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i="1" baseline="0" dirty="0" smtClean="0"/>
              <a:t>Step 1:  The initial step is to identify needed data.  You have worked with The Evaluation Center to do this and their training in March presented a lot of valuable information and resources.</a:t>
            </a:r>
          </a:p>
          <a:p>
            <a:pPr marL="0" marR="0" indent="0" algn="l" defTabSz="914400" rtl="0" eaLnBrk="1" fontAlgn="auto" latinLnBrk="0" hangingPunct="1">
              <a:lnSpc>
                <a:spcPct val="100000"/>
              </a:lnSpc>
              <a:spcBef>
                <a:spcPts val="0"/>
              </a:spcBef>
              <a:spcAft>
                <a:spcPts val="0"/>
              </a:spcAft>
              <a:buClrTx/>
              <a:buSzTx/>
              <a:buFontTx/>
              <a:buNone/>
              <a:tabLst/>
              <a:defRPr/>
            </a:pPr>
            <a:r>
              <a:rPr lang="en-US" i="1" baseline="0" dirty="0" smtClean="0"/>
              <a:t>Step 2: Engage a Needs Assessment Core Team.  Typically this involves key members of your coalition that have access to or an interest in data.  Identify these individuals and invite them to take a more active role in the needs assessment process. You do not have to go through this process yourself and engaging key people early in the process will make the large group data review an easier process. </a:t>
            </a:r>
          </a:p>
          <a:p>
            <a:pPr marL="0" marR="0" indent="0" algn="l" defTabSz="914400" rtl="0" eaLnBrk="1" fontAlgn="auto" latinLnBrk="0" hangingPunct="1">
              <a:lnSpc>
                <a:spcPct val="100000"/>
              </a:lnSpc>
              <a:spcBef>
                <a:spcPts val="0"/>
              </a:spcBef>
              <a:spcAft>
                <a:spcPts val="0"/>
              </a:spcAft>
              <a:buClrTx/>
              <a:buSzTx/>
              <a:buFontTx/>
              <a:buNone/>
              <a:tabLst/>
              <a:defRPr/>
            </a:pPr>
            <a:r>
              <a:rPr lang="en-US" i="1" baseline="0" dirty="0" smtClean="0"/>
              <a:t>Step 3: You do not have to do this on your own!  Delegate data collection to your Needs Assessment Core Team and your Coalition.  As a leader of a coalition you will organize the collection of the data, but you don’t have to collect it all yourself; and in some instances you won’t be able to as you may not have access to certain pieces of data.</a:t>
            </a:r>
          </a:p>
          <a:p>
            <a:pPr marL="0" marR="0" indent="0" algn="l" defTabSz="914400" rtl="0" eaLnBrk="1" fontAlgn="auto" latinLnBrk="0" hangingPunct="1">
              <a:lnSpc>
                <a:spcPct val="100000"/>
              </a:lnSpc>
              <a:spcBef>
                <a:spcPts val="0"/>
              </a:spcBef>
              <a:spcAft>
                <a:spcPts val="0"/>
              </a:spcAft>
              <a:buClrTx/>
              <a:buSzTx/>
              <a:buFontTx/>
              <a:buNone/>
              <a:tabLst/>
              <a:defRPr/>
            </a:pPr>
            <a:r>
              <a:rPr lang="en-US" i="1" baseline="0" dirty="0" smtClean="0"/>
              <a:t>Step 4: Once you have collected the data, review it with your Core Team.  Discuss it and identify any additional data that are needed before a large group coalition review.</a:t>
            </a:r>
          </a:p>
          <a:p>
            <a:pPr marL="0" marR="0" indent="0" algn="l" defTabSz="914400" rtl="0" eaLnBrk="1" fontAlgn="auto" latinLnBrk="0" hangingPunct="1">
              <a:lnSpc>
                <a:spcPct val="100000"/>
              </a:lnSpc>
              <a:spcBef>
                <a:spcPts val="0"/>
              </a:spcBef>
              <a:spcAft>
                <a:spcPts val="0"/>
              </a:spcAft>
              <a:buClrTx/>
              <a:buSzTx/>
              <a:buFontTx/>
              <a:buNone/>
              <a:tabLst/>
              <a:defRPr/>
            </a:pPr>
            <a:r>
              <a:rPr lang="en-US" i="1" baseline="0" dirty="0" smtClean="0"/>
              <a:t>Step 5: Collect additional data as needed.  Remember to delegate and review the data with your Core Team. </a:t>
            </a:r>
          </a:p>
          <a:p>
            <a:pPr marL="0" marR="0" indent="0" algn="l" defTabSz="914400" rtl="0" eaLnBrk="1" fontAlgn="auto" latinLnBrk="0" hangingPunct="1">
              <a:lnSpc>
                <a:spcPct val="100000"/>
              </a:lnSpc>
              <a:spcBef>
                <a:spcPts val="0"/>
              </a:spcBef>
              <a:spcAft>
                <a:spcPts val="0"/>
              </a:spcAft>
              <a:buClrTx/>
              <a:buSzTx/>
              <a:buFontTx/>
              <a:buNone/>
              <a:tabLst/>
              <a:defRPr/>
            </a:pPr>
            <a:endParaRPr lang="en-US" i="1" baseline="0" dirty="0" smtClean="0"/>
          </a:p>
          <a:p>
            <a:r>
              <a:rPr lang="en-US" i="1" baseline="0" dirty="0" smtClean="0"/>
              <a:t>The next slides cover steps 6 and 7 in detail.  This is the work that you will be doing with your larger coalition to review the data and identify the risk and protective factors that you intend to address as a coalition. </a:t>
            </a:r>
            <a:endParaRPr lang="en-US" i="1" dirty="0"/>
          </a:p>
        </p:txBody>
      </p:sp>
      <p:sp>
        <p:nvSpPr>
          <p:cNvPr id="4" name="Slide Number Placeholder 3"/>
          <p:cNvSpPr>
            <a:spLocks noGrp="1"/>
          </p:cNvSpPr>
          <p:nvPr>
            <p:ph type="sldNum" sz="quarter" idx="10"/>
          </p:nvPr>
        </p:nvSpPr>
        <p:spPr/>
        <p:txBody>
          <a:bodyPr/>
          <a:lstStyle/>
          <a:p>
            <a:fld id="{278457B7-7D93-4F54-BB5F-DA99B99EBD9A}" type="slidenum">
              <a:rPr lang="en-US" smtClean="0"/>
              <a:t>5</a:t>
            </a:fld>
            <a:endParaRPr lang="en-US" dirty="0"/>
          </a:p>
        </p:txBody>
      </p:sp>
    </p:spTree>
    <p:extLst>
      <p:ext uri="{BB962C8B-B14F-4D97-AF65-F5344CB8AC3E}">
        <p14:creationId xmlns:p14="http://schemas.microsoft.com/office/powerpoint/2010/main" val="27599533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Presenter Notes:</a:t>
            </a:r>
          </a:p>
          <a:p>
            <a:r>
              <a:rPr lang="en-US" dirty="0" smtClean="0"/>
              <a:t>Distribute </a:t>
            </a:r>
            <a:r>
              <a:rPr lang="en-US" i="0" dirty="0" smtClean="0"/>
              <a:t>Draft</a:t>
            </a:r>
            <a:r>
              <a:rPr lang="en-US" i="0" baseline="0" dirty="0" smtClean="0"/>
              <a:t> Meeting Agenda handout</a:t>
            </a:r>
            <a:endParaRPr lang="en-US" i="0" baseline="0" dirty="0" smtClean="0"/>
          </a:p>
          <a:p>
            <a:endParaRPr lang="en-US" i="1" baseline="0" dirty="0" smtClean="0"/>
          </a:p>
          <a:p>
            <a:r>
              <a:rPr lang="en-US" i="1" baseline="0" dirty="0" smtClean="0"/>
              <a:t>These are the key steps </a:t>
            </a:r>
            <a:r>
              <a:rPr lang="en-US" i="1" baseline="0" dirty="0" smtClean="0"/>
              <a:t>to </a:t>
            </a:r>
            <a:r>
              <a:rPr lang="en-US" i="1" baseline="0" dirty="0" smtClean="0"/>
              <a:t>guide your larger coalition through the needs assessment process.  In the following slides we will talk through each of these steps.  Take a minute and </a:t>
            </a:r>
            <a:r>
              <a:rPr lang="en-US" i="1" baseline="0" dirty="0" smtClean="0"/>
              <a:t>review </a:t>
            </a:r>
            <a:r>
              <a:rPr lang="en-US" i="1" baseline="0" dirty="0" smtClean="0"/>
              <a:t>each step in this process. </a:t>
            </a:r>
            <a:endParaRPr lang="en-US" i="1" baseline="0" dirty="0" smtClean="0"/>
          </a:p>
          <a:p>
            <a:endParaRPr lang="en-US" i="1" baseline="0" dirty="0" smtClean="0"/>
          </a:p>
          <a:p>
            <a:r>
              <a:rPr lang="en-US" i="0" baseline="0" dirty="0" smtClean="0"/>
              <a:t>Pass out the draft agenda to participants so they get a sense of what this process will look like when they are going through it with their coalition. </a:t>
            </a:r>
            <a:endParaRPr lang="en-US" i="0" dirty="0"/>
          </a:p>
        </p:txBody>
      </p:sp>
      <p:sp>
        <p:nvSpPr>
          <p:cNvPr id="4" name="Slide Number Placeholder 3"/>
          <p:cNvSpPr>
            <a:spLocks noGrp="1"/>
          </p:cNvSpPr>
          <p:nvPr>
            <p:ph type="sldNum" sz="quarter" idx="10"/>
          </p:nvPr>
        </p:nvSpPr>
        <p:spPr/>
        <p:txBody>
          <a:bodyPr/>
          <a:lstStyle/>
          <a:p>
            <a:fld id="{278457B7-7D93-4F54-BB5F-DA99B99EBD9A}" type="slidenum">
              <a:rPr lang="en-US" smtClean="0"/>
              <a:t>6</a:t>
            </a:fld>
            <a:endParaRPr lang="en-US" dirty="0"/>
          </a:p>
        </p:txBody>
      </p:sp>
    </p:spTree>
    <p:extLst>
      <p:ext uri="{BB962C8B-B14F-4D97-AF65-F5344CB8AC3E}">
        <p14:creationId xmlns:p14="http://schemas.microsoft.com/office/powerpoint/2010/main" val="21304578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Presenter Notes:</a:t>
            </a:r>
          </a:p>
          <a:p>
            <a:pPr marL="0" marR="0" indent="0" algn="l" defTabSz="914400" rtl="0" eaLnBrk="1" fontAlgn="auto" latinLnBrk="0" hangingPunct="1">
              <a:lnSpc>
                <a:spcPct val="100000"/>
              </a:lnSpc>
              <a:spcBef>
                <a:spcPts val="0"/>
              </a:spcBef>
              <a:spcAft>
                <a:spcPts val="0"/>
              </a:spcAft>
              <a:buClrTx/>
              <a:buSzTx/>
              <a:buFontTx/>
              <a:buNone/>
              <a:tabLst/>
              <a:defRPr/>
            </a:pPr>
            <a:r>
              <a:rPr lang="en-US" i="1" baseline="0" dirty="0" smtClean="0"/>
              <a:t>Review the main components of the SPF.  It is advised that your Coalition has already been introduced to the SPF in a more detailed training. </a:t>
            </a:r>
          </a:p>
          <a:p>
            <a:pPr marL="0" marR="0" indent="0" algn="l" defTabSz="914400" rtl="0" eaLnBrk="1" fontAlgn="auto" latinLnBrk="0" hangingPunct="1">
              <a:lnSpc>
                <a:spcPct val="100000"/>
              </a:lnSpc>
              <a:spcBef>
                <a:spcPts val="0"/>
              </a:spcBef>
              <a:spcAft>
                <a:spcPts val="0"/>
              </a:spcAft>
              <a:buClrTx/>
              <a:buSzTx/>
              <a:buFontTx/>
              <a:buNone/>
              <a:tabLst/>
              <a:defRPr/>
            </a:pPr>
            <a:endParaRPr lang="en-US" i="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i="1" baseline="0" dirty="0" smtClean="0"/>
              <a:t>We have already talked about the Strategic Prevention Framework.  As a quick reminder, this process has 5 steps and we are beginning this first step today- Assessment.  Everything we do moving forward will be based on our review of data and the risk and protective factors that we identify, which the data </a:t>
            </a:r>
            <a:r>
              <a:rPr lang="en-US" i="1" baseline="0" dirty="0" smtClean="0"/>
              <a:t>indicate are </a:t>
            </a:r>
            <a:r>
              <a:rPr lang="en-US" i="1" baseline="0" dirty="0" smtClean="0"/>
              <a:t>having the greatest impact in our community. </a:t>
            </a:r>
          </a:p>
        </p:txBody>
      </p:sp>
      <p:sp>
        <p:nvSpPr>
          <p:cNvPr id="4" name="Slide Number Placeholder 3"/>
          <p:cNvSpPr>
            <a:spLocks noGrp="1"/>
          </p:cNvSpPr>
          <p:nvPr>
            <p:ph type="sldNum" sz="quarter" idx="10"/>
          </p:nvPr>
        </p:nvSpPr>
        <p:spPr/>
        <p:txBody>
          <a:bodyPr/>
          <a:lstStyle/>
          <a:p>
            <a:fld id="{278457B7-7D93-4F54-BB5F-DA99B99EBD9A}" type="slidenum">
              <a:rPr lang="en-US" smtClean="0"/>
              <a:t>7</a:t>
            </a:fld>
            <a:endParaRPr lang="en-US" dirty="0"/>
          </a:p>
        </p:txBody>
      </p:sp>
    </p:spTree>
    <p:extLst>
      <p:ext uri="{BB962C8B-B14F-4D97-AF65-F5344CB8AC3E}">
        <p14:creationId xmlns:p14="http://schemas.microsoft.com/office/powerpoint/2010/main" val="3437197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Presenter Notes:</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This Risk and Protective</a:t>
            </a:r>
            <a:r>
              <a:rPr lang="en-US" i="1" baseline="0" dirty="0" smtClean="0"/>
              <a:t> factor sheet is distributed at SAPST trainings and the OBH Regional trainings.  This is a great resource to share with your coalitions to help them understand risk and protective factors.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i="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i="0" baseline="0" dirty="0" smtClean="0"/>
              <a:t>If your group needs a refresher on risk and protective factors- </a:t>
            </a:r>
            <a:r>
              <a:rPr lang="en-US" i="1" baseline="0" dirty="0" smtClean="0"/>
              <a:t>The term risk factor was coined in the 50s and 60s when a doctor identified that certain things such as a lack of exercise, poor diet, and obesity are “risk factors” for vascular disease.  In the 80s, 2 doctors discovered risk factors associated with youth substance abuse.  </a:t>
            </a:r>
            <a:r>
              <a:rPr lang="en-US" i="1" baseline="0" dirty="0" smtClean="0"/>
              <a:t>In the needs assessment process, we look at data to identify the risk and protective factors that are impacting youth in our community.  On this sheet you will also notice that several adolescent problem behaviors have the same risk and protective factors.  This is a great way to collaborate with stakeholders in your community who are working to address other adolescent problem behaviors.  You may not both be addressing the same problem issue, but you can both work together on the same risk and/or protective factors. </a:t>
            </a:r>
            <a:endParaRPr lang="en-US" i="0" dirty="0"/>
          </a:p>
        </p:txBody>
      </p:sp>
      <p:sp>
        <p:nvSpPr>
          <p:cNvPr id="4" name="Slide Number Placeholder 3"/>
          <p:cNvSpPr>
            <a:spLocks noGrp="1"/>
          </p:cNvSpPr>
          <p:nvPr>
            <p:ph type="sldNum" sz="quarter" idx="10"/>
          </p:nvPr>
        </p:nvSpPr>
        <p:spPr/>
        <p:txBody>
          <a:bodyPr/>
          <a:lstStyle/>
          <a:p>
            <a:fld id="{278457B7-7D93-4F54-BB5F-DA99B99EBD9A}" type="slidenum">
              <a:rPr lang="en-US" smtClean="0"/>
              <a:t>8</a:t>
            </a:fld>
            <a:endParaRPr lang="en-US"/>
          </a:p>
        </p:txBody>
      </p:sp>
    </p:spTree>
    <p:extLst>
      <p:ext uri="{BB962C8B-B14F-4D97-AF65-F5344CB8AC3E}">
        <p14:creationId xmlns:p14="http://schemas.microsoft.com/office/powerpoint/2010/main" val="1173436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Rot="1" noChangeAspect="1" noChangeArrowheads="1" noTextEdit="1"/>
          </p:cNvSpPr>
          <p:nvPr>
            <p:ph type="sldImg"/>
          </p:nvPr>
        </p:nvSpPr>
        <p:spPr bwMode="auto">
          <a:xfrm>
            <a:off x="2105025" y="528638"/>
            <a:ext cx="2808288" cy="21050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5891" name="Rectangle 3"/>
          <p:cNvSpPr>
            <a:spLocks noGrp="1" noChangeArrowheads="1"/>
          </p:cNvSpPr>
          <p:nvPr>
            <p:ph type="body" idx="1"/>
          </p:nvPr>
        </p:nvSpPr>
        <p:spPr bwMode="auto">
          <a:xfrm>
            <a:off x="701675" y="2905125"/>
            <a:ext cx="5607050" cy="51212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auto" latinLnBrk="0" hangingPunct="1">
              <a:lnSpc>
                <a:spcPct val="90000"/>
              </a:lnSpc>
              <a:spcBef>
                <a:spcPct val="0"/>
              </a:spcBef>
              <a:spcAft>
                <a:spcPts val="0"/>
              </a:spcAft>
              <a:buClrTx/>
              <a:buSzTx/>
              <a:buFontTx/>
              <a:buNone/>
              <a:tabLst/>
              <a:defRPr/>
            </a:pPr>
            <a:r>
              <a:rPr lang="en-US" sz="1000" dirty="0" smtClean="0"/>
              <a:t>Presenter Notes:</a:t>
            </a:r>
            <a:endParaRPr lang="en-US" altLang="en-US" sz="1000" dirty="0" smtClean="0">
              <a:latin typeface="Arial" panose="020B0604020202020204" pitchFamily="34" charset="0"/>
              <a:cs typeface="Arial" panose="020B0604020202020204" pitchFamily="34" charset="0"/>
            </a:endParaRPr>
          </a:p>
          <a:p>
            <a:pPr>
              <a:lnSpc>
                <a:spcPct val="90000"/>
              </a:lnSpc>
              <a:spcBef>
                <a:spcPct val="0"/>
              </a:spcBef>
              <a:buFontTx/>
              <a:buNone/>
            </a:pPr>
            <a:r>
              <a:rPr lang="en-US" altLang="en-US" sz="1000" b="0" i="1" u="sng" dirty="0" smtClean="0">
                <a:latin typeface="Arial" panose="020B0604020202020204" pitchFamily="34" charset="0"/>
                <a:cs typeface="Arial" panose="020B0604020202020204" pitchFamily="34" charset="0"/>
              </a:rPr>
              <a:t>The </a:t>
            </a:r>
            <a:r>
              <a:rPr lang="en-US" altLang="en-US" sz="1000" b="0" i="1" u="sng" dirty="0" smtClean="0">
                <a:latin typeface="Arial" panose="020B0604020202020204" pitchFamily="34" charset="0"/>
                <a:cs typeface="Arial" panose="020B0604020202020204" pitchFamily="34" charset="0"/>
              </a:rPr>
              <a:t>logic model is the “</a:t>
            </a:r>
            <a:r>
              <a:rPr lang="en-US" altLang="ja-JP" sz="1000" b="0" i="1" u="sng" dirty="0" smtClean="0">
                <a:latin typeface="Arial" panose="020B0604020202020204" pitchFamily="34" charset="0"/>
                <a:cs typeface="Arial" panose="020B0604020202020204" pitchFamily="34" charset="0"/>
              </a:rPr>
              <a:t>roadmap”</a:t>
            </a:r>
            <a:r>
              <a:rPr lang="en-US" altLang="ja-JP" sz="1000" b="0" i="1" dirty="0" smtClean="0">
                <a:latin typeface="Arial" panose="020B0604020202020204" pitchFamily="34" charset="0"/>
                <a:cs typeface="Arial" panose="020B0604020202020204" pitchFamily="34" charset="0"/>
              </a:rPr>
              <a:t>  we use, and the first stop is assessing substance use—its problems and related </a:t>
            </a:r>
            <a:r>
              <a:rPr lang="en-US" altLang="ja-JP" sz="1000" b="0" i="1" dirty="0" smtClean="0">
                <a:latin typeface="Arial" panose="020B0604020202020204" pitchFamily="34" charset="0"/>
                <a:cs typeface="Arial" panose="020B0604020202020204" pitchFamily="34" charset="0"/>
              </a:rPr>
              <a:t>behaviors.</a:t>
            </a:r>
            <a:r>
              <a:rPr lang="en-US" altLang="ja-JP" sz="1000" b="0" i="1" baseline="0" dirty="0" smtClean="0">
                <a:latin typeface="Arial" panose="020B0604020202020204" pitchFamily="34" charset="0"/>
                <a:cs typeface="Arial" panose="020B0604020202020204" pitchFamily="34" charset="0"/>
              </a:rPr>
              <a:t> </a:t>
            </a:r>
            <a:r>
              <a:rPr lang="en-US" altLang="en-US" sz="1000" b="0" i="1" dirty="0" smtClean="0">
                <a:latin typeface="Arial" panose="020B0604020202020204" pitchFamily="34" charset="0"/>
                <a:cs typeface="Arial" panose="020B0604020202020204" pitchFamily="34" charset="0"/>
              </a:rPr>
              <a:t>In </a:t>
            </a:r>
            <a:r>
              <a:rPr lang="en-US" altLang="en-US" sz="1000" b="0" i="1" dirty="0" smtClean="0">
                <a:latin typeface="Arial" panose="020B0604020202020204" pitchFamily="34" charset="0"/>
                <a:cs typeface="Arial" panose="020B0604020202020204" pitchFamily="34" charset="0"/>
              </a:rPr>
              <a:t>the past, when looking at the problems faced by communities, we typically went straight to finding solutions and selecting interventions. However, the SPF process recommends that we do the following:</a:t>
            </a:r>
          </a:p>
          <a:p>
            <a:pPr eaLnBrk="1" hangingPunct="1">
              <a:lnSpc>
                <a:spcPct val="90000"/>
              </a:lnSpc>
              <a:spcBef>
                <a:spcPct val="0"/>
              </a:spcBef>
              <a:buFontTx/>
              <a:buChar char="•"/>
            </a:pPr>
            <a:r>
              <a:rPr lang="en-US" altLang="en-US" sz="1000" b="0" i="1" dirty="0" smtClean="0">
                <a:latin typeface="Arial" panose="020B0604020202020204" pitchFamily="34" charset="0"/>
                <a:cs typeface="Arial" panose="020B0604020202020204" pitchFamily="34" charset="0"/>
              </a:rPr>
              <a:t>Use </a:t>
            </a:r>
            <a:r>
              <a:rPr lang="en-US" altLang="en-US" sz="1000" b="0" i="1" u="sng" dirty="0" smtClean="0">
                <a:latin typeface="Arial" panose="020B0604020202020204" pitchFamily="34" charset="0"/>
                <a:cs typeface="Arial" panose="020B0604020202020204" pitchFamily="34" charset="0"/>
              </a:rPr>
              <a:t>data to learn about the problems </a:t>
            </a:r>
            <a:r>
              <a:rPr lang="en-US" altLang="en-US" sz="1000" b="0" i="1" dirty="0" smtClean="0">
                <a:latin typeface="Arial" panose="020B0604020202020204" pitchFamily="34" charset="0"/>
                <a:cs typeface="Arial" panose="020B0604020202020204" pitchFamily="34" charset="0"/>
              </a:rPr>
              <a:t>in a community.</a:t>
            </a:r>
          </a:p>
          <a:p>
            <a:pPr eaLnBrk="1" hangingPunct="1">
              <a:lnSpc>
                <a:spcPct val="90000"/>
              </a:lnSpc>
              <a:spcBef>
                <a:spcPct val="0"/>
              </a:spcBef>
              <a:buFontTx/>
              <a:buChar char="•"/>
            </a:pPr>
            <a:r>
              <a:rPr lang="en-US" altLang="en-US" sz="1000" b="0" i="1" dirty="0" smtClean="0">
                <a:latin typeface="Arial" panose="020B0604020202020204" pitchFamily="34" charset="0"/>
                <a:cs typeface="Arial" panose="020B0604020202020204" pitchFamily="34" charset="0"/>
              </a:rPr>
              <a:t>Look at the factors that influence and contribute to the problem. </a:t>
            </a:r>
            <a:endParaRPr lang="en-US" altLang="en-US" sz="1000" b="0" i="1" dirty="0" smtClean="0">
              <a:latin typeface="Arial" panose="020B0604020202020204" pitchFamily="34" charset="0"/>
              <a:cs typeface="Arial" panose="020B0604020202020204" pitchFamily="34" charset="0"/>
            </a:endParaRPr>
          </a:p>
          <a:p>
            <a:pPr eaLnBrk="1" hangingPunct="1">
              <a:lnSpc>
                <a:spcPct val="90000"/>
              </a:lnSpc>
              <a:spcBef>
                <a:spcPct val="0"/>
              </a:spcBef>
              <a:buFontTx/>
              <a:buNone/>
            </a:pPr>
            <a:r>
              <a:rPr lang="en-US" altLang="en-US" sz="1000" b="0" i="1" dirty="0" smtClean="0">
                <a:latin typeface="Arial" panose="020B0604020202020204" pitchFamily="34" charset="0"/>
                <a:cs typeface="Arial" panose="020B0604020202020204" pitchFamily="34" charset="0"/>
              </a:rPr>
              <a:t>W</a:t>
            </a:r>
            <a:r>
              <a:rPr lang="en-US" altLang="en-US" sz="1000" b="0" i="1" baseline="0" dirty="0" smtClean="0">
                <a:latin typeface="Arial" panose="020B0604020202020204" pitchFamily="34" charset="0"/>
                <a:cs typeface="Arial" panose="020B0604020202020204" pitchFamily="34" charset="0"/>
              </a:rPr>
              <a:t>e are using data in the needs assessment process to ensure that we correctly understand the problems and risk and protective factors impacting our community.  If we do not understand these well, then the interventions that we select will not make the desired impact.</a:t>
            </a:r>
            <a:endParaRPr lang="en-US" altLang="en-US" sz="1000" b="0" i="1" dirty="0" smtClean="0">
              <a:latin typeface="Arial" panose="020B0604020202020204" pitchFamily="34" charset="0"/>
              <a:cs typeface="Arial" panose="020B0604020202020204" pitchFamily="34" charset="0"/>
            </a:endParaRPr>
          </a:p>
          <a:p>
            <a:pPr eaLnBrk="1" hangingPunct="1">
              <a:lnSpc>
                <a:spcPct val="90000"/>
              </a:lnSpc>
              <a:spcBef>
                <a:spcPct val="0"/>
              </a:spcBef>
              <a:buFontTx/>
              <a:buAutoNum type="arabicPeriod"/>
            </a:pPr>
            <a:endParaRPr lang="en-US" altLang="en-US" sz="1000" b="1" u="sng" dirty="0" smtClean="0">
              <a:latin typeface="Arial" panose="020B0604020202020204" pitchFamily="34" charset="0"/>
              <a:cs typeface="Arial" panose="020B0604020202020204" pitchFamily="34" charset="0"/>
            </a:endParaRPr>
          </a:p>
          <a:p>
            <a:pPr eaLnBrk="1" hangingPunct="1">
              <a:lnSpc>
                <a:spcPct val="90000"/>
              </a:lnSpc>
              <a:spcBef>
                <a:spcPct val="0"/>
              </a:spcBef>
            </a:pPr>
            <a:endParaRPr lang="en-US" altLang="en-US" sz="1000" dirty="0" smtClean="0">
              <a:latin typeface="Arial" panose="020B0604020202020204" pitchFamily="34" charset="0"/>
              <a:cs typeface="Arial" panose="020B0604020202020204" pitchFamily="34" charset="0"/>
            </a:endParaRPr>
          </a:p>
          <a:p>
            <a:pPr eaLnBrk="1" hangingPunct="1">
              <a:lnSpc>
                <a:spcPct val="90000"/>
              </a:lnSpc>
              <a:spcBef>
                <a:spcPct val="0"/>
              </a:spcBef>
            </a:pPr>
            <a:endParaRPr lang="en-US" altLang="en-US" sz="1000" dirty="0" smtClean="0">
              <a:latin typeface="Arial" panose="020B0604020202020204" pitchFamily="34" charset="0"/>
              <a:cs typeface="Arial" panose="020B0604020202020204" pitchFamily="34" charset="0"/>
            </a:endParaRPr>
          </a:p>
          <a:p>
            <a:pPr eaLnBrk="1" hangingPunct="1">
              <a:lnSpc>
                <a:spcPct val="80000"/>
              </a:lnSpc>
              <a:spcBef>
                <a:spcPct val="0"/>
              </a:spcBef>
            </a:pPr>
            <a:endParaRPr lang="en-US" altLang="en-US" sz="900" dirty="0" smtClean="0"/>
          </a:p>
        </p:txBody>
      </p:sp>
      <p:sp>
        <p:nvSpPr>
          <p:cNvPr id="165892" name="Slide Number Placeholder 1"/>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91F25DD-1453-4DED-AFC3-FA7349BF9DA3}" type="slidenum">
              <a:rPr lang="en-US" altLang="en-US">
                <a:solidFill>
                  <a:srgbClr val="000000"/>
                </a:solidFill>
              </a:rPr>
              <a:pPr>
                <a:spcBef>
                  <a:spcPct val="0"/>
                </a:spcBef>
              </a:pPr>
              <a:t>9</a:t>
            </a:fld>
            <a:endParaRPr lang="en-US" altLang="en-US" dirty="0">
              <a:solidFill>
                <a:srgbClr val="000000"/>
              </a:solidFill>
            </a:endParaRPr>
          </a:p>
        </p:txBody>
      </p:sp>
    </p:spTree>
    <p:extLst>
      <p:ext uri="{BB962C8B-B14F-4D97-AF65-F5344CB8AC3E}">
        <p14:creationId xmlns:p14="http://schemas.microsoft.com/office/powerpoint/2010/main" val="40957704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OGO / TITLE">
    <p:spTree>
      <p:nvGrpSpPr>
        <p:cNvPr id="1" name=""/>
        <p:cNvGrpSpPr/>
        <p:nvPr/>
      </p:nvGrpSpPr>
      <p:grpSpPr>
        <a:xfrm>
          <a:off x="0" y="0"/>
          <a:ext cx="0" cy="0"/>
          <a:chOff x="0" y="0"/>
          <a:chExt cx="0" cy="0"/>
        </a:xfrm>
      </p:grpSpPr>
      <p:pic>
        <p:nvPicPr>
          <p:cNvPr id="12"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2071448" y="760988"/>
            <a:ext cx="4977525" cy="2734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noGrp="1"/>
          </p:cNvSpPr>
          <p:nvPr>
            <p:ph type="ctrTitle"/>
          </p:nvPr>
        </p:nvSpPr>
        <p:spPr>
          <a:xfrm>
            <a:off x="685800" y="4144655"/>
            <a:ext cx="7772400" cy="1004046"/>
          </a:xfrm>
        </p:spPr>
        <p:txBody>
          <a:bodyPr/>
          <a:lstStyle>
            <a:lvl1pPr>
              <a:defRPr>
                <a:solidFill>
                  <a:srgbClr val="83A3B2"/>
                </a:solidFill>
                <a:latin typeface="Lato Black" pitchFamily="34" charset="0"/>
              </a:defRPr>
            </a:lvl1pPr>
          </a:lstStyle>
          <a:p>
            <a:r>
              <a:rPr lang="en-US" dirty="0" smtClean="0"/>
              <a:t>Click to edit Master title style</a:t>
            </a:r>
            <a:endParaRPr lang="en-US" dirty="0"/>
          </a:p>
        </p:txBody>
      </p:sp>
      <p:sp>
        <p:nvSpPr>
          <p:cNvPr id="7" name="Picture Placeholder 6"/>
          <p:cNvSpPr>
            <a:spLocks noGrp="1"/>
          </p:cNvSpPr>
          <p:nvPr>
            <p:ph type="pic" sz="quarter" idx="12"/>
          </p:nvPr>
        </p:nvSpPr>
        <p:spPr>
          <a:xfrm>
            <a:off x="3930823" y="5285689"/>
            <a:ext cx="1252538" cy="987425"/>
          </a:xfrm>
        </p:spPr>
        <p:txBody>
          <a:bodyPr/>
          <a:lstStyle>
            <a:lvl1pPr marL="0" indent="0">
              <a:buNone/>
              <a:defRPr sz="1200"/>
            </a:lvl1pPr>
          </a:lstStyle>
          <a:p>
            <a:pPr lvl="0"/>
            <a:r>
              <a:rPr lang="en-US" noProof="0" smtClean="0"/>
              <a:t>Drag picture to placeholder or click icon to add</a:t>
            </a:r>
            <a:endParaRPr lang="en-US" noProof="0" dirty="0"/>
          </a:p>
        </p:txBody>
      </p:sp>
      <p:sp>
        <p:nvSpPr>
          <p:cNvPr id="8" name="Picture Placeholder 6"/>
          <p:cNvSpPr>
            <a:spLocks noGrp="1"/>
          </p:cNvSpPr>
          <p:nvPr>
            <p:ph type="pic" sz="quarter" idx="13"/>
          </p:nvPr>
        </p:nvSpPr>
        <p:spPr>
          <a:xfrm>
            <a:off x="2497931" y="5285689"/>
            <a:ext cx="1252538" cy="987425"/>
          </a:xfrm>
        </p:spPr>
        <p:txBody>
          <a:bodyPr/>
          <a:lstStyle>
            <a:lvl1pPr marL="0" indent="0">
              <a:buNone/>
              <a:defRPr sz="1200"/>
            </a:lvl1pPr>
          </a:lstStyle>
          <a:p>
            <a:pPr lvl="0"/>
            <a:r>
              <a:rPr lang="en-US" noProof="0" smtClean="0"/>
              <a:t>Drag picture to placeholder or click icon to add</a:t>
            </a:r>
            <a:endParaRPr lang="en-US" noProof="0" dirty="0"/>
          </a:p>
        </p:txBody>
      </p:sp>
      <p:sp>
        <p:nvSpPr>
          <p:cNvPr id="9" name="Picture Placeholder 6"/>
          <p:cNvSpPr>
            <a:spLocks noGrp="1"/>
          </p:cNvSpPr>
          <p:nvPr>
            <p:ph type="pic" sz="quarter" idx="14"/>
          </p:nvPr>
        </p:nvSpPr>
        <p:spPr>
          <a:xfrm>
            <a:off x="1054287" y="5285689"/>
            <a:ext cx="1252538" cy="987425"/>
          </a:xfrm>
        </p:spPr>
        <p:txBody>
          <a:bodyPr/>
          <a:lstStyle>
            <a:lvl1pPr marL="0" indent="0">
              <a:buNone/>
              <a:defRPr sz="1200"/>
            </a:lvl1pPr>
          </a:lstStyle>
          <a:p>
            <a:pPr lvl="0"/>
            <a:r>
              <a:rPr lang="en-US" noProof="0" smtClean="0"/>
              <a:t>Drag picture to placeholder or click icon to add</a:t>
            </a:r>
            <a:endParaRPr lang="en-US" noProof="0" dirty="0"/>
          </a:p>
        </p:txBody>
      </p:sp>
      <p:sp>
        <p:nvSpPr>
          <p:cNvPr id="10" name="Picture Placeholder 6"/>
          <p:cNvSpPr>
            <a:spLocks noGrp="1"/>
          </p:cNvSpPr>
          <p:nvPr>
            <p:ph type="pic" sz="quarter" idx="15"/>
          </p:nvPr>
        </p:nvSpPr>
        <p:spPr>
          <a:xfrm>
            <a:off x="6786315" y="5285689"/>
            <a:ext cx="1252538" cy="987425"/>
          </a:xfrm>
        </p:spPr>
        <p:txBody>
          <a:bodyPr/>
          <a:lstStyle>
            <a:lvl1pPr marL="0" indent="0">
              <a:buNone/>
              <a:defRPr sz="1200"/>
            </a:lvl1pPr>
          </a:lstStyle>
          <a:p>
            <a:pPr lvl="0"/>
            <a:r>
              <a:rPr lang="en-US" noProof="0" smtClean="0"/>
              <a:t>Drag picture to placeholder or click icon to add</a:t>
            </a:r>
            <a:endParaRPr lang="en-US" noProof="0" dirty="0"/>
          </a:p>
        </p:txBody>
      </p:sp>
      <p:sp>
        <p:nvSpPr>
          <p:cNvPr id="11" name="Picture Placeholder 6"/>
          <p:cNvSpPr>
            <a:spLocks noGrp="1"/>
          </p:cNvSpPr>
          <p:nvPr>
            <p:ph type="pic" sz="quarter" idx="16"/>
          </p:nvPr>
        </p:nvSpPr>
        <p:spPr>
          <a:xfrm>
            <a:off x="5342671" y="5285689"/>
            <a:ext cx="1252538" cy="987425"/>
          </a:xfrm>
        </p:spPr>
        <p:txBody>
          <a:bodyPr/>
          <a:lstStyle>
            <a:lvl1pPr marL="0" indent="0">
              <a:buNone/>
              <a:defRPr sz="1200"/>
            </a:lvl1pPr>
          </a:lstStyle>
          <a:p>
            <a:pPr lvl="0"/>
            <a:r>
              <a:rPr lang="en-US" noProof="0" smtClean="0"/>
              <a:t>Drag picture to placeholder or click icon to add</a:t>
            </a:r>
            <a:endParaRPr lang="en-US" noProof="0" dirty="0"/>
          </a:p>
        </p:txBody>
      </p:sp>
      <p:sp>
        <p:nvSpPr>
          <p:cNvPr id="13" name="Footer Placeholder 4"/>
          <p:cNvSpPr>
            <a:spLocks noGrp="1"/>
          </p:cNvSpPr>
          <p:nvPr>
            <p:ph type="ftr" sz="quarter" idx="17"/>
          </p:nvPr>
        </p:nvSpPr>
        <p:spPr/>
        <p:txBody>
          <a:bodyPr/>
          <a:lstStyle>
            <a:lvl1pPr algn="ctr">
              <a:defRPr sz="1000">
                <a:solidFill>
                  <a:schemeClr val="bg1"/>
                </a:solidFill>
                <a:latin typeface="Lato Light"/>
              </a:defRPr>
            </a:lvl1pPr>
          </a:lstStyle>
          <a:p>
            <a:pPr>
              <a:defRPr/>
            </a:pPr>
            <a:r>
              <a:rPr lang="en-US"/>
              <a:t>www.omni.org</a:t>
            </a:r>
          </a:p>
        </p:txBody>
      </p:sp>
      <p:sp>
        <p:nvSpPr>
          <p:cNvPr id="14" name="Slide Number Placeholder 5"/>
          <p:cNvSpPr>
            <a:spLocks noGrp="1"/>
          </p:cNvSpPr>
          <p:nvPr>
            <p:ph type="sldNum" sz="quarter" idx="18"/>
          </p:nvPr>
        </p:nvSpPr>
        <p:spPr/>
        <p:txBody>
          <a:bodyPr/>
          <a:lstStyle>
            <a:lvl1pPr algn="r">
              <a:defRPr sz="1000">
                <a:solidFill>
                  <a:schemeClr val="bg1"/>
                </a:solidFill>
                <a:latin typeface="Lato Light"/>
              </a:defRPr>
            </a:lvl1pPr>
          </a:lstStyle>
          <a:p>
            <a:pPr>
              <a:defRPr/>
            </a:pPr>
            <a:r>
              <a:rPr lang="en-US"/>
              <a:t>p. 800.279.2070</a:t>
            </a:r>
          </a:p>
        </p:txBody>
      </p:sp>
    </p:spTree>
    <p:extLst>
      <p:ext uri="{BB962C8B-B14F-4D97-AF65-F5344CB8AC3E}">
        <p14:creationId xmlns:p14="http://schemas.microsoft.com/office/powerpoint/2010/main" val="3570817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546100" y="5181600"/>
            <a:ext cx="33718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defRPr/>
            </a:pPr>
            <a:r>
              <a:rPr lang="en-US" sz="2000" dirty="0" smtClean="0">
                <a:solidFill>
                  <a:schemeClr val="bg1">
                    <a:lumMod val="50000"/>
                  </a:schemeClr>
                </a:solidFill>
                <a:latin typeface="Lato" pitchFamily="34" charset="0"/>
                <a:cs typeface="Lato Light"/>
              </a:rPr>
              <a:t>OMNI Institute</a:t>
            </a:r>
          </a:p>
          <a:p>
            <a:pPr>
              <a:defRPr/>
            </a:pPr>
            <a:r>
              <a:rPr lang="en-US" sz="2000" dirty="0" smtClean="0">
                <a:solidFill>
                  <a:schemeClr val="bg1">
                    <a:lumMod val="50000"/>
                  </a:schemeClr>
                </a:solidFill>
                <a:latin typeface="Lato" pitchFamily="34" charset="0"/>
                <a:cs typeface="Lato Light"/>
              </a:rPr>
              <a:t>899 Logan Street, Suite 600</a:t>
            </a:r>
          </a:p>
          <a:p>
            <a:pPr>
              <a:defRPr/>
            </a:pPr>
            <a:r>
              <a:rPr lang="en-US" sz="2000" dirty="0" smtClean="0">
                <a:solidFill>
                  <a:schemeClr val="bg1">
                    <a:lumMod val="50000"/>
                  </a:schemeClr>
                </a:solidFill>
                <a:latin typeface="Lato" pitchFamily="34" charset="0"/>
                <a:cs typeface="Lato Light"/>
              </a:rPr>
              <a:t>Denver, CO. 80203</a:t>
            </a:r>
          </a:p>
        </p:txBody>
      </p:sp>
      <p:sp>
        <p:nvSpPr>
          <p:cNvPr id="5" name="TextBox 4"/>
          <p:cNvSpPr txBox="1">
            <a:spLocks noChangeArrowheads="1"/>
          </p:cNvSpPr>
          <p:nvPr userDrawn="1"/>
        </p:nvSpPr>
        <p:spPr bwMode="auto">
          <a:xfrm>
            <a:off x="4344988" y="5181600"/>
            <a:ext cx="4186237"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defRPr/>
            </a:pPr>
            <a:r>
              <a:rPr lang="en-US" sz="2000" dirty="0" smtClean="0">
                <a:solidFill>
                  <a:schemeClr val="bg1">
                    <a:lumMod val="50000"/>
                  </a:schemeClr>
                </a:solidFill>
                <a:latin typeface="Lato" pitchFamily="34" charset="0"/>
                <a:cs typeface="Lato Light"/>
              </a:rPr>
              <a:t>www.omni.org</a:t>
            </a:r>
          </a:p>
          <a:p>
            <a:pPr>
              <a:defRPr/>
            </a:pPr>
            <a:r>
              <a:rPr lang="en-US" sz="2000" dirty="0" smtClean="0">
                <a:solidFill>
                  <a:schemeClr val="bg1">
                    <a:lumMod val="50000"/>
                  </a:schemeClr>
                </a:solidFill>
                <a:latin typeface="Lato" pitchFamily="34" charset="0"/>
                <a:cs typeface="Lato Light"/>
              </a:rPr>
              <a:t>p. 303.839.9422  or  800.279.2070</a:t>
            </a:r>
          </a:p>
          <a:p>
            <a:pPr>
              <a:defRPr/>
            </a:pPr>
            <a:r>
              <a:rPr lang="en-US" sz="2000" dirty="0" smtClean="0">
                <a:solidFill>
                  <a:schemeClr val="bg1">
                    <a:lumMod val="50000"/>
                  </a:schemeClr>
                </a:solidFill>
                <a:latin typeface="Lato" pitchFamily="34" charset="0"/>
                <a:cs typeface="Lato Light"/>
              </a:rPr>
              <a:t>f. 303.839.9420</a:t>
            </a:r>
          </a:p>
        </p:txBody>
      </p:sp>
      <p:sp>
        <p:nvSpPr>
          <p:cNvPr id="6" name="Text Placeholder 5"/>
          <p:cNvSpPr>
            <a:spLocks noGrp="1"/>
          </p:cNvSpPr>
          <p:nvPr>
            <p:ph type="body" sz="quarter" idx="10"/>
          </p:nvPr>
        </p:nvSpPr>
        <p:spPr>
          <a:xfrm>
            <a:off x="3258343" y="1054959"/>
            <a:ext cx="5537059" cy="601086"/>
          </a:xfrm>
        </p:spPr>
        <p:txBody>
          <a:bodyPr/>
          <a:lstStyle>
            <a:lvl1pPr marL="0" indent="0">
              <a:buNone/>
              <a:defRPr baseline="0">
                <a:latin typeface="Lato Black" pitchFamily="34" charset="0"/>
              </a:defRPr>
            </a:lvl1pPr>
          </a:lstStyle>
          <a:p>
            <a:pPr lvl="0"/>
            <a:r>
              <a:rPr lang="en-US" dirty="0" smtClean="0"/>
              <a:t>Click to edit Master text</a:t>
            </a:r>
          </a:p>
        </p:txBody>
      </p:sp>
      <p:sp>
        <p:nvSpPr>
          <p:cNvPr id="7" name="Text Placeholder 5"/>
          <p:cNvSpPr>
            <a:spLocks noGrp="1"/>
          </p:cNvSpPr>
          <p:nvPr>
            <p:ph type="body" sz="quarter" idx="11"/>
          </p:nvPr>
        </p:nvSpPr>
        <p:spPr>
          <a:xfrm>
            <a:off x="3258344" y="1681337"/>
            <a:ext cx="5537058" cy="1330432"/>
          </a:xfrm>
        </p:spPr>
        <p:txBody>
          <a:bodyPr/>
          <a:lstStyle>
            <a:lvl1pPr marL="0" indent="0">
              <a:buNone/>
              <a:defRPr sz="2000" baseline="0">
                <a:latin typeface="Lato Black" pitchFamily="34" charset="0"/>
              </a:defRPr>
            </a:lvl1pPr>
          </a:lstStyle>
          <a:p>
            <a:pPr lvl="0"/>
            <a:r>
              <a:rPr lang="en-US" dirty="0" smtClean="0"/>
              <a:t>Click to edit Master text styles</a:t>
            </a:r>
          </a:p>
        </p:txBody>
      </p:sp>
    </p:spTree>
    <p:extLst>
      <p:ext uri="{BB962C8B-B14F-4D97-AF65-F5344CB8AC3E}">
        <p14:creationId xmlns:p14="http://schemas.microsoft.com/office/powerpoint/2010/main" val="4115953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US"/>
              <a:t>7/20/2012</a:t>
            </a:r>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atin typeface="Helvetica Neue Medium" pitchFamily="-65" charset="0"/>
                <a:ea typeface="+mn-ea"/>
                <a:cs typeface="Arial" pitchFamily="34" charset="0"/>
              </a:defRPr>
            </a:lvl1pPr>
          </a:lstStyle>
          <a:p>
            <a:pPr>
              <a:defRPr/>
            </a:pPr>
            <a:endParaRPr lang="en-US"/>
          </a:p>
          <a:p>
            <a:pPr>
              <a:defRPr/>
            </a:pPr>
            <a:r>
              <a:rPr lang="en-US"/>
              <a:t>1</a:t>
            </a:r>
          </a:p>
          <a:p>
            <a:pPr>
              <a:defRPr/>
            </a:pPr>
            <a:endParaRPr lang="en-US"/>
          </a:p>
        </p:txBody>
      </p:sp>
    </p:spTree>
    <p:extLst>
      <p:ext uri="{BB962C8B-B14F-4D97-AF65-F5344CB8AC3E}">
        <p14:creationId xmlns:p14="http://schemas.microsoft.com/office/powerpoint/2010/main" val="3934779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ooter Placeholder 4"/>
          <p:cNvSpPr txBox="1">
            <a:spLocks/>
          </p:cNvSpPr>
          <p:nvPr userDrawn="1"/>
        </p:nvSpPr>
        <p:spPr>
          <a:xfrm>
            <a:off x="3124200" y="6518275"/>
            <a:ext cx="2895600" cy="274638"/>
          </a:xfrm>
          <a:prstGeom prst="rect">
            <a:avLst/>
          </a:prstGeom>
        </p:spPr>
        <p:txBody>
          <a:bodyPr anchor="ctr"/>
          <a:lstStyle>
            <a:defPPr>
              <a:defRPr lang="en-US"/>
            </a:defPPr>
            <a:lvl1pPr marL="0" algn="ctr" defTabSz="457200" rtl="0" eaLnBrk="1" latinLnBrk="0" hangingPunct="1">
              <a:defRPr sz="1000" kern="1200">
                <a:solidFill>
                  <a:schemeClr val="bg1"/>
                </a:solidFill>
                <a:latin typeface="Lato Ligh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dirty="0" smtClean="0">
                <a:solidFill>
                  <a:srgbClr val="F1F1EA"/>
                </a:solidFill>
              </a:rPr>
              <a:t>www.omni.org</a:t>
            </a:r>
          </a:p>
        </p:txBody>
      </p:sp>
      <p:sp>
        <p:nvSpPr>
          <p:cNvPr id="5" name="Slide Number Placeholder 5"/>
          <p:cNvSpPr txBox="1">
            <a:spLocks/>
          </p:cNvSpPr>
          <p:nvPr userDrawn="1"/>
        </p:nvSpPr>
        <p:spPr>
          <a:xfrm>
            <a:off x="6330950" y="6518275"/>
            <a:ext cx="2355850" cy="274638"/>
          </a:xfrm>
          <a:prstGeom prst="rect">
            <a:avLst/>
          </a:prstGeom>
        </p:spPr>
        <p:txBody>
          <a:bodyPr anchor="ctr"/>
          <a:lstStyle>
            <a:defPPr>
              <a:defRPr lang="en-US"/>
            </a:defPPr>
            <a:lvl1pPr marL="0" algn="r" defTabSz="457200" rtl="0" eaLnBrk="1" latinLnBrk="0" hangingPunct="1">
              <a:defRPr sz="1000" kern="1200">
                <a:solidFill>
                  <a:schemeClr val="bg1"/>
                </a:solidFill>
                <a:latin typeface="Lato Ligh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dirty="0" smtClean="0">
                <a:solidFill>
                  <a:srgbClr val="F1F1EA"/>
                </a:solidFill>
              </a:rPr>
              <a:t>p. 800.279.2070</a:t>
            </a:r>
          </a:p>
        </p:txBody>
      </p:sp>
      <p:sp>
        <p:nvSpPr>
          <p:cNvPr id="2" name="Title 1"/>
          <p:cNvSpPr>
            <a:spLocks noGrp="1"/>
          </p:cNvSpPr>
          <p:nvPr>
            <p:ph type="ctrTitle"/>
          </p:nvPr>
        </p:nvSpPr>
        <p:spPr>
          <a:xfrm>
            <a:off x="685800" y="2130425"/>
            <a:ext cx="7772400" cy="1470025"/>
          </a:xfrm>
        </p:spPr>
        <p:txBody>
          <a:bodyPr/>
          <a:lstStyle>
            <a:lvl1pPr>
              <a:defRPr>
                <a:solidFill>
                  <a:srgbClr val="83A3B2"/>
                </a:solidFill>
                <a:latin typeface="Lato Black"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666666"/>
                </a:solidFill>
                <a:latin typeface="Lato Black"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41665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711200"/>
            <a:ext cx="588963" cy="339725"/>
          </a:xfrm>
          <a:prstGeom prst="rect">
            <a:avLst/>
          </a:prstGeom>
          <a:solidFill>
            <a:srgbClr val="83A3B2"/>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2" name="Title 1"/>
          <p:cNvSpPr>
            <a:spLocks noGrp="1"/>
          </p:cNvSpPr>
          <p:nvPr>
            <p:ph type="title"/>
          </p:nvPr>
        </p:nvSpPr>
        <p:spPr>
          <a:xfrm>
            <a:off x="746537" y="274638"/>
            <a:ext cx="7940262" cy="1143000"/>
          </a:xfrm>
        </p:spPr>
        <p:txBody>
          <a:bodyPr/>
          <a:lstStyle>
            <a:lvl1pPr algn="l">
              <a:defRPr>
                <a:solidFill>
                  <a:srgbClr val="83A3B2"/>
                </a:solidFill>
                <a:latin typeface="Lato Black"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Font typeface="Lucida Grande"/>
              <a:buChar char="»"/>
              <a:defRPr>
                <a:solidFill>
                  <a:srgbClr val="666666"/>
                </a:solidFill>
                <a:latin typeface="Lato Black" pitchFamily="34" charset="0"/>
              </a:defRPr>
            </a:lvl1pPr>
            <a:lvl2pPr marL="742950" indent="-285750">
              <a:buSzPct val="89000"/>
              <a:buFont typeface="Lucida Grande"/>
              <a:buChar char="»"/>
              <a:defRPr>
                <a:solidFill>
                  <a:srgbClr val="666666"/>
                </a:solidFill>
                <a:latin typeface="Lato" pitchFamily="34" charset="0"/>
              </a:defRPr>
            </a:lvl2pPr>
            <a:lvl3pPr marL="1143000" indent="-228600">
              <a:buFont typeface="Lucida Grande"/>
              <a:buChar char="»"/>
              <a:defRPr>
                <a:solidFill>
                  <a:srgbClr val="666666"/>
                </a:solidFill>
                <a:latin typeface="Lato" pitchFamily="34" charset="0"/>
              </a:defRPr>
            </a:lvl3pPr>
            <a:lvl4pPr marL="1600200" indent="-228600">
              <a:buFont typeface="Lucida Grande"/>
              <a:buChar char="»"/>
              <a:defRPr>
                <a:solidFill>
                  <a:srgbClr val="666666"/>
                </a:solidFill>
              </a:defRPr>
            </a:lvl4pPr>
            <a:lvl5pPr marL="2057400" indent="-228600">
              <a:buFont typeface="Lucida Grande"/>
              <a:buChar char="»"/>
              <a:defRPr>
                <a:solidFill>
                  <a:srgbClr val="666666"/>
                </a:solidFill>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Footer Placeholder 4"/>
          <p:cNvSpPr>
            <a:spLocks noGrp="1"/>
          </p:cNvSpPr>
          <p:nvPr>
            <p:ph type="ftr" sz="quarter" idx="10"/>
          </p:nvPr>
        </p:nvSpPr>
        <p:spPr/>
        <p:txBody>
          <a:bodyPr/>
          <a:lstStyle>
            <a:lvl1pPr>
              <a:defRPr>
                <a:solidFill>
                  <a:srgbClr val="F1F1EA"/>
                </a:solidFill>
              </a:defRPr>
            </a:lvl1pPr>
          </a:lstStyle>
          <a:p>
            <a:pPr>
              <a:defRPr/>
            </a:pPr>
            <a:r>
              <a:rPr lang="en-US"/>
              <a:t>www.omni.org</a:t>
            </a:r>
          </a:p>
        </p:txBody>
      </p:sp>
      <p:sp>
        <p:nvSpPr>
          <p:cNvPr id="6" name="Slide Number Placeholder 5"/>
          <p:cNvSpPr>
            <a:spLocks noGrp="1"/>
          </p:cNvSpPr>
          <p:nvPr>
            <p:ph type="sldNum" sz="quarter" idx="11"/>
          </p:nvPr>
        </p:nvSpPr>
        <p:spPr/>
        <p:txBody>
          <a:bodyPr/>
          <a:lstStyle>
            <a:lvl1pPr>
              <a:defRPr>
                <a:solidFill>
                  <a:srgbClr val="F1F1EA"/>
                </a:solidFill>
              </a:defRPr>
            </a:lvl1pPr>
          </a:lstStyle>
          <a:p>
            <a:pPr>
              <a:defRPr/>
            </a:pPr>
            <a:r>
              <a:rPr lang="en-US"/>
              <a:t>p. 800.279.2070</a:t>
            </a:r>
          </a:p>
        </p:txBody>
      </p:sp>
    </p:spTree>
    <p:extLst>
      <p:ext uri="{BB962C8B-B14F-4D97-AF65-F5344CB8AC3E}">
        <p14:creationId xmlns:p14="http://schemas.microsoft.com/office/powerpoint/2010/main" val="4227856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4606925"/>
            <a:ext cx="588963" cy="339725"/>
          </a:xfrm>
          <a:prstGeom prst="rect">
            <a:avLst/>
          </a:prstGeom>
          <a:solidFill>
            <a:srgbClr val="ABC5B6"/>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2" name="Title 1"/>
          <p:cNvSpPr>
            <a:spLocks noGrp="1"/>
          </p:cNvSpPr>
          <p:nvPr>
            <p:ph type="title"/>
          </p:nvPr>
        </p:nvSpPr>
        <p:spPr>
          <a:xfrm>
            <a:off x="722313" y="4406900"/>
            <a:ext cx="7772400" cy="1362075"/>
          </a:xfrm>
        </p:spPr>
        <p:txBody>
          <a:bodyPr anchor="t"/>
          <a:lstStyle>
            <a:lvl1pPr algn="l">
              <a:defRPr sz="4000" b="1" cap="all">
                <a:solidFill>
                  <a:srgbClr val="ABC5B6"/>
                </a:solidFill>
                <a:latin typeface="Lato Black" pitchFamily="34" charset="0"/>
              </a:defRPr>
            </a:lvl1pPr>
          </a:lstStyle>
          <a:p>
            <a:r>
              <a:rPr lang="en-US" dirty="0" smtClean="0"/>
              <a:t>Click to edit Master title </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666666"/>
                </a:solidFill>
                <a:latin typeface="Lato Black"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t>www.omni.org</a:t>
            </a:r>
          </a:p>
        </p:txBody>
      </p:sp>
      <p:sp>
        <p:nvSpPr>
          <p:cNvPr id="6" name="Slide Number Placeholder 5"/>
          <p:cNvSpPr>
            <a:spLocks noGrp="1"/>
          </p:cNvSpPr>
          <p:nvPr>
            <p:ph type="sldNum" sz="quarter" idx="11"/>
          </p:nvPr>
        </p:nvSpPr>
        <p:spPr/>
        <p:txBody>
          <a:bodyPr/>
          <a:lstStyle>
            <a:lvl1pPr>
              <a:defRPr>
                <a:solidFill>
                  <a:srgbClr val="F1F1EA"/>
                </a:solidFill>
              </a:defRPr>
            </a:lvl1pPr>
          </a:lstStyle>
          <a:p>
            <a:pPr>
              <a:defRPr/>
            </a:pPr>
            <a:r>
              <a:rPr lang="en-US"/>
              <a:t>p. 800.279.2070</a:t>
            </a:r>
          </a:p>
        </p:txBody>
      </p:sp>
    </p:spTree>
    <p:extLst>
      <p:ext uri="{BB962C8B-B14F-4D97-AF65-F5344CB8AC3E}">
        <p14:creationId xmlns:p14="http://schemas.microsoft.com/office/powerpoint/2010/main" val="15834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p:cNvSpPr>
            <a:spLocks noChangeArrowheads="1"/>
          </p:cNvSpPr>
          <p:nvPr userDrawn="1"/>
        </p:nvSpPr>
        <p:spPr bwMode="auto">
          <a:xfrm>
            <a:off x="0" y="711200"/>
            <a:ext cx="588963" cy="339725"/>
          </a:xfrm>
          <a:prstGeom prst="rect">
            <a:avLst/>
          </a:prstGeom>
          <a:solidFill>
            <a:srgbClr val="EBC554"/>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2" name="Title 1"/>
          <p:cNvSpPr>
            <a:spLocks noGrp="1"/>
          </p:cNvSpPr>
          <p:nvPr>
            <p:ph type="title"/>
          </p:nvPr>
        </p:nvSpPr>
        <p:spPr>
          <a:xfrm>
            <a:off x="720794" y="274638"/>
            <a:ext cx="7966006" cy="1143000"/>
          </a:xfrm>
        </p:spPr>
        <p:txBody>
          <a:bodyPr/>
          <a:lstStyle>
            <a:lvl1pPr algn="l">
              <a:defRPr>
                <a:solidFill>
                  <a:srgbClr val="EBC554"/>
                </a:solidFill>
                <a:latin typeface="Lato Black"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solidFill>
                  <a:srgbClr val="666666"/>
                </a:solidFill>
                <a:latin typeface="Lato Black" pitchFamily="34" charset="0"/>
              </a:defRPr>
            </a:lvl1pPr>
            <a:lvl2pPr>
              <a:defRPr sz="2400">
                <a:solidFill>
                  <a:srgbClr val="666666"/>
                </a:solidFill>
                <a:latin typeface="Lato" pitchFamily="34" charset="0"/>
              </a:defRPr>
            </a:lvl2pPr>
            <a:lvl3pPr>
              <a:defRPr sz="2000">
                <a:solidFill>
                  <a:srgbClr val="666666"/>
                </a:solidFill>
                <a:latin typeface="Lato" pitchFamily="34" charset="0"/>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Content Placeholder 3"/>
          <p:cNvSpPr>
            <a:spLocks noGrp="1"/>
          </p:cNvSpPr>
          <p:nvPr>
            <p:ph sz="half" idx="2"/>
          </p:nvPr>
        </p:nvSpPr>
        <p:spPr>
          <a:xfrm>
            <a:off x="4648200" y="1600200"/>
            <a:ext cx="4038600" cy="4525963"/>
          </a:xfrm>
        </p:spPr>
        <p:txBody>
          <a:bodyPr/>
          <a:lstStyle>
            <a:lvl1pPr>
              <a:defRPr sz="2800">
                <a:solidFill>
                  <a:srgbClr val="666666"/>
                </a:solidFill>
                <a:latin typeface="Lato Black" pitchFamily="34" charset="0"/>
              </a:defRPr>
            </a:lvl1pPr>
            <a:lvl2pPr>
              <a:defRPr sz="2400">
                <a:solidFill>
                  <a:srgbClr val="666666"/>
                </a:solidFill>
                <a:latin typeface="Lato" pitchFamily="34" charset="0"/>
              </a:defRPr>
            </a:lvl2pPr>
            <a:lvl3pPr>
              <a:defRPr sz="2000">
                <a:solidFill>
                  <a:srgbClr val="666666"/>
                </a:solidFill>
                <a:latin typeface="Lato" pitchFamily="34" charset="0"/>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Footer Placeholder 5"/>
          <p:cNvSpPr>
            <a:spLocks noGrp="1"/>
          </p:cNvSpPr>
          <p:nvPr>
            <p:ph type="ftr" sz="quarter" idx="10"/>
          </p:nvPr>
        </p:nvSpPr>
        <p:spPr/>
        <p:txBody>
          <a:bodyPr/>
          <a:lstStyle>
            <a:lvl1pPr>
              <a:defRPr/>
            </a:lvl1pPr>
          </a:lstStyle>
          <a:p>
            <a:pPr>
              <a:defRPr/>
            </a:pPr>
            <a:r>
              <a:rPr lang="en-US"/>
              <a:t>www.omni.org</a:t>
            </a:r>
          </a:p>
        </p:txBody>
      </p:sp>
      <p:sp>
        <p:nvSpPr>
          <p:cNvPr id="7" name="Slide Number Placeholder 6"/>
          <p:cNvSpPr>
            <a:spLocks noGrp="1"/>
          </p:cNvSpPr>
          <p:nvPr>
            <p:ph type="sldNum" sz="quarter" idx="11"/>
          </p:nvPr>
        </p:nvSpPr>
        <p:spPr/>
        <p:txBody>
          <a:bodyPr/>
          <a:lstStyle>
            <a:lvl1pPr>
              <a:defRPr>
                <a:solidFill>
                  <a:srgbClr val="F1F1EA"/>
                </a:solidFill>
              </a:defRPr>
            </a:lvl1pPr>
          </a:lstStyle>
          <a:p>
            <a:pPr>
              <a:defRPr/>
            </a:pPr>
            <a:r>
              <a:rPr lang="en-US"/>
              <a:t>p.: 800.279.2070</a:t>
            </a:r>
          </a:p>
        </p:txBody>
      </p:sp>
    </p:spTree>
    <p:extLst>
      <p:ext uri="{BB962C8B-B14F-4D97-AF65-F5344CB8AC3E}">
        <p14:creationId xmlns:p14="http://schemas.microsoft.com/office/powerpoint/2010/main" val="3743387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a:spLocks noChangeArrowheads="1"/>
          </p:cNvSpPr>
          <p:nvPr userDrawn="1"/>
        </p:nvSpPr>
        <p:spPr bwMode="auto">
          <a:xfrm>
            <a:off x="0" y="711200"/>
            <a:ext cx="588963" cy="339725"/>
          </a:xfrm>
          <a:prstGeom prst="rect">
            <a:avLst/>
          </a:prstGeom>
          <a:solidFill>
            <a:srgbClr val="83A3B2"/>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2" name="Title 1"/>
          <p:cNvSpPr>
            <a:spLocks noGrp="1"/>
          </p:cNvSpPr>
          <p:nvPr>
            <p:ph type="title"/>
          </p:nvPr>
        </p:nvSpPr>
        <p:spPr>
          <a:xfrm>
            <a:off x="720792" y="274638"/>
            <a:ext cx="7897359" cy="1143000"/>
          </a:xfrm>
        </p:spPr>
        <p:txBody>
          <a:bodyPr/>
          <a:lstStyle>
            <a:lvl1pPr algn="l">
              <a:defRPr>
                <a:solidFill>
                  <a:srgbClr val="83A3B2"/>
                </a:solidFill>
                <a:latin typeface="Lato Black" pitchFamily="34" charset="0"/>
              </a:defRPr>
            </a:lvl1pPr>
          </a:lstStyle>
          <a:p>
            <a:r>
              <a:rPr lang="en-US" dirty="0" smtClean="0"/>
              <a:t>Click to edit Master title style</a:t>
            </a:r>
            <a:endParaRPr lang="en-US" dirty="0"/>
          </a:p>
        </p:txBody>
      </p:sp>
      <p:sp>
        <p:nvSpPr>
          <p:cNvPr id="4" name="Footer Placeholder 3"/>
          <p:cNvSpPr>
            <a:spLocks noGrp="1"/>
          </p:cNvSpPr>
          <p:nvPr>
            <p:ph type="ftr" sz="quarter" idx="10"/>
          </p:nvPr>
        </p:nvSpPr>
        <p:spPr/>
        <p:txBody>
          <a:bodyPr/>
          <a:lstStyle>
            <a:lvl1pPr>
              <a:defRPr/>
            </a:lvl1pPr>
          </a:lstStyle>
          <a:p>
            <a:pPr>
              <a:defRPr/>
            </a:pPr>
            <a:r>
              <a:rPr lang="en-US"/>
              <a:t>www.omni.org</a:t>
            </a:r>
          </a:p>
        </p:txBody>
      </p:sp>
      <p:sp>
        <p:nvSpPr>
          <p:cNvPr id="5" name="Slide Number Placeholder 4"/>
          <p:cNvSpPr>
            <a:spLocks noGrp="1"/>
          </p:cNvSpPr>
          <p:nvPr>
            <p:ph type="sldNum" sz="quarter" idx="11"/>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solidFill>
                  <a:srgbClr val="F1F1EA"/>
                </a:solidFill>
              </a:defRPr>
            </a:lvl1pPr>
          </a:lstStyle>
          <a:p>
            <a:pPr>
              <a:defRPr/>
            </a:pPr>
            <a:r>
              <a:rPr lang="en-US"/>
              <a:t/>
            </a:r>
            <a:br>
              <a:rPr lang="en-US"/>
            </a:br>
            <a:r>
              <a:rPr lang="en-US"/>
              <a:t>p. 800.279.2070</a:t>
            </a:r>
          </a:p>
          <a:p>
            <a:pPr>
              <a:defRPr/>
            </a:pPr>
            <a:endParaRPr lang="en-US">
              <a:solidFill>
                <a:schemeClr val="bg1"/>
              </a:solidFill>
            </a:endParaRPr>
          </a:p>
        </p:txBody>
      </p:sp>
    </p:spTree>
    <p:extLst>
      <p:ext uri="{BB962C8B-B14F-4D97-AF65-F5344CB8AC3E}">
        <p14:creationId xmlns:p14="http://schemas.microsoft.com/office/powerpoint/2010/main" val="1094268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5" name="Rectangle 4"/>
          <p:cNvSpPr>
            <a:spLocks noChangeArrowheads="1"/>
          </p:cNvSpPr>
          <p:nvPr userDrawn="1"/>
        </p:nvSpPr>
        <p:spPr bwMode="auto">
          <a:xfrm>
            <a:off x="0" y="711200"/>
            <a:ext cx="588963" cy="339725"/>
          </a:xfrm>
          <a:prstGeom prst="rect">
            <a:avLst/>
          </a:prstGeom>
          <a:solidFill>
            <a:srgbClr val="6F92A4"/>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rgbClr val="D1DBAF"/>
              </a:solidFill>
              <a:latin typeface="+mn-lt"/>
              <a:ea typeface="+mn-ea"/>
            </a:endParaRPr>
          </a:p>
        </p:txBody>
      </p:sp>
      <p:pic>
        <p:nvPicPr>
          <p:cNvPr id="8" name="Picture 7" descr="quotes.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3838" y="2362200"/>
            <a:ext cx="1152525"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quotes.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823200" y="2514600"/>
            <a:ext cx="1154113"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2"/>
          <p:cNvSpPr>
            <a:spLocks noGrp="1"/>
          </p:cNvSpPr>
          <p:nvPr>
            <p:ph type="body" idx="1"/>
          </p:nvPr>
        </p:nvSpPr>
        <p:spPr>
          <a:xfrm>
            <a:off x="1385522" y="2316954"/>
            <a:ext cx="6438329" cy="1921750"/>
          </a:xfrm>
        </p:spPr>
        <p:txBody>
          <a:bodyPr/>
          <a:lstStyle>
            <a:lvl1pPr marL="0" indent="0">
              <a:buNone/>
              <a:defRPr sz="2800" b="0" i="1">
                <a:solidFill>
                  <a:srgbClr val="666666"/>
                </a:solidFill>
                <a:latin typeface="Lato"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7" name="Text Placeholder 2"/>
          <p:cNvSpPr>
            <a:spLocks noGrp="1"/>
          </p:cNvSpPr>
          <p:nvPr>
            <p:ph type="body" idx="12"/>
          </p:nvPr>
        </p:nvSpPr>
        <p:spPr>
          <a:xfrm>
            <a:off x="2177241" y="4828150"/>
            <a:ext cx="5954424" cy="697009"/>
          </a:xfrm>
        </p:spPr>
        <p:txBody>
          <a:bodyPr/>
          <a:lstStyle>
            <a:lvl1pPr marL="0" indent="0">
              <a:buNone/>
              <a:defRPr sz="2000">
                <a:solidFill>
                  <a:schemeClr val="bg1">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2" name="Title 1"/>
          <p:cNvSpPr>
            <a:spLocks noGrp="1"/>
          </p:cNvSpPr>
          <p:nvPr>
            <p:ph type="title"/>
          </p:nvPr>
        </p:nvSpPr>
        <p:spPr>
          <a:xfrm>
            <a:off x="720792" y="274638"/>
            <a:ext cx="7897359" cy="1143000"/>
          </a:xfrm>
        </p:spPr>
        <p:txBody>
          <a:bodyPr/>
          <a:lstStyle>
            <a:lvl1pPr algn="l">
              <a:defRPr>
                <a:solidFill>
                  <a:srgbClr val="6F92A4"/>
                </a:solidFill>
                <a:latin typeface="Lato Black" pitchFamily="34" charset="0"/>
              </a:defRPr>
            </a:lvl1pPr>
          </a:lstStyle>
          <a:p>
            <a:r>
              <a:rPr lang="en-US" dirty="0" smtClean="0"/>
              <a:t>Click to edit Master title style</a:t>
            </a:r>
            <a:endParaRPr lang="en-US" dirty="0"/>
          </a:p>
        </p:txBody>
      </p:sp>
      <p:sp>
        <p:nvSpPr>
          <p:cNvPr id="10" name="Footer Placeholder 2"/>
          <p:cNvSpPr>
            <a:spLocks noGrp="1"/>
          </p:cNvSpPr>
          <p:nvPr>
            <p:ph type="ftr" sz="quarter" idx="13"/>
          </p:nvPr>
        </p:nvSpPr>
        <p:spPr/>
        <p:txBody>
          <a:bodyPr/>
          <a:lstStyle>
            <a:lvl1pPr>
              <a:defRPr/>
            </a:lvl1pPr>
          </a:lstStyle>
          <a:p>
            <a:pPr>
              <a:defRPr/>
            </a:pPr>
            <a:r>
              <a:rPr lang="en-US"/>
              <a:t>www.omni.org</a:t>
            </a:r>
          </a:p>
        </p:txBody>
      </p:sp>
      <p:sp>
        <p:nvSpPr>
          <p:cNvPr id="11" name="Slide Number Placeholder 3"/>
          <p:cNvSpPr>
            <a:spLocks noGrp="1"/>
          </p:cNvSpPr>
          <p:nvPr>
            <p:ph type="sldNum" sz="quarter" idx="14"/>
          </p:nvPr>
        </p:nvSpPr>
        <p:spPr/>
        <p:txBody>
          <a:bodyPr/>
          <a:lstStyle>
            <a:lvl1pPr>
              <a:defRPr/>
            </a:lvl1pPr>
          </a:lstStyle>
          <a:p>
            <a:pPr>
              <a:defRPr/>
            </a:pPr>
            <a:r>
              <a:rPr lang="en-US"/>
              <a:t>p. 800.279.2070</a:t>
            </a:r>
          </a:p>
        </p:txBody>
      </p:sp>
    </p:spTree>
    <p:extLst>
      <p:ext uri="{BB962C8B-B14F-4D97-AF65-F5344CB8AC3E}">
        <p14:creationId xmlns:p14="http://schemas.microsoft.com/office/powerpoint/2010/main" val="2584301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800" b="1">
                <a:latin typeface="Lato Black" pitchFamily="34" charset="0"/>
              </a:defRPr>
            </a:lvl1pPr>
          </a:lstStyle>
          <a:p>
            <a:r>
              <a:rPr lang="en-US" dirty="0" smtClean="0"/>
              <a:t>Click to edit Master title </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solidFill>
                  <a:srgbClr val="666666"/>
                </a:solidFill>
                <a:latin typeface="Lato Black" pitchFamily="34" charset="0"/>
              </a:defRPr>
            </a:lvl1pPr>
            <a:lvl2pPr>
              <a:defRPr sz="2800">
                <a:solidFill>
                  <a:srgbClr val="666666"/>
                </a:solidFill>
                <a:latin typeface="Lato" pitchFamily="34" charset="0"/>
              </a:defRPr>
            </a:lvl2pPr>
            <a:lvl3pPr>
              <a:defRPr sz="2400">
                <a:solidFill>
                  <a:srgbClr val="666666"/>
                </a:solidFill>
                <a:latin typeface="Lato" pitchFamily="34" charset="0"/>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US" dirty="0" smtClean="0"/>
              <a:t>Click to edit Master text </a:t>
            </a:r>
          </a:p>
          <a:p>
            <a:pPr lvl="1"/>
            <a:r>
              <a:rPr lang="en-US" dirty="0" smtClean="0"/>
              <a:t>Second level</a:t>
            </a:r>
          </a:p>
          <a:p>
            <a:pPr lvl="2"/>
            <a:r>
              <a:rPr lang="en-US" dirty="0" smtClean="0"/>
              <a:t>Third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2000">
                <a:solidFill>
                  <a:srgbClr val="666666"/>
                </a:solidFill>
                <a:latin typeface="Lato"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a:t>
            </a:r>
          </a:p>
        </p:txBody>
      </p:sp>
      <p:sp>
        <p:nvSpPr>
          <p:cNvPr id="5" name="Footer Placeholder 5"/>
          <p:cNvSpPr>
            <a:spLocks noGrp="1"/>
          </p:cNvSpPr>
          <p:nvPr>
            <p:ph type="ftr" sz="quarter" idx="10"/>
          </p:nvPr>
        </p:nvSpPr>
        <p:spPr/>
        <p:txBody>
          <a:bodyPr/>
          <a:lstStyle>
            <a:lvl1pPr>
              <a:defRPr/>
            </a:lvl1pPr>
          </a:lstStyle>
          <a:p>
            <a:pPr>
              <a:defRPr/>
            </a:pPr>
            <a:r>
              <a:rPr lang="en-US"/>
              <a:t>www.omni.org</a:t>
            </a:r>
          </a:p>
        </p:txBody>
      </p:sp>
      <p:sp>
        <p:nvSpPr>
          <p:cNvPr id="6" name="Slide Number Placeholder 6"/>
          <p:cNvSpPr>
            <a:spLocks noGrp="1"/>
          </p:cNvSpPr>
          <p:nvPr>
            <p:ph type="sldNum" sz="quarter" idx="11"/>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solidFill>
                  <a:srgbClr val="F1F1EA"/>
                </a:solidFill>
              </a:defRPr>
            </a:lvl1pPr>
          </a:lstStyle>
          <a:p>
            <a:pPr>
              <a:defRPr/>
            </a:pPr>
            <a:r>
              <a:rPr lang="en-US"/>
              <a:t>p. 800.279.2070</a:t>
            </a:r>
          </a:p>
        </p:txBody>
      </p:sp>
    </p:spTree>
    <p:extLst>
      <p:ext uri="{BB962C8B-B14F-4D97-AF65-F5344CB8AC3E}">
        <p14:creationId xmlns:p14="http://schemas.microsoft.com/office/powerpoint/2010/main" val="285524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Lato Black"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solidFill>
                  <a:srgbClr val="666666"/>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rgbClr val="666666"/>
                </a:solidFill>
                <a:latin typeface="Lato"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r>
              <a:rPr lang="en-US"/>
              <a:t>www.omni.org</a:t>
            </a:r>
          </a:p>
        </p:txBody>
      </p:sp>
      <p:sp>
        <p:nvSpPr>
          <p:cNvPr id="6" name="Slide Number Placeholder 6"/>
          <p:cNvSpPr>
            <a:spLocks noGrp="1"/>
          </p:cNvSpPr>
          <p:nvPr>
            <p:ph type="sldNum" sz="quarter" idx="11"/>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solidFill>
                  <a:srgbClr val="F1F1EA"/>
                </a:solidFill>
              </a:defRPr>
            </a:lvl1pPr>
          </a:lstStyle>
          <a:p>
            <a:pPr>
              <a:defRPr/>
            </a:pPr>
            <a:r>
              <a:rPr lang="en-US"/>
              <a:t>p. 800.279.2070</a:t>
            </a:r>
          </a:p>
        </p:txBody>
      </p:sp>
    </p:spTree>
    <p:extLst>
      <p:ext uri="{BB962C8B-B14F-4D97-AF65-F5344CB8AC3E}">
        <p14:creationId xmlns:p14="http://schemas.microsoft.com/office/powerpoint/2010/main" val="2606446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Footer Placeholder 4"/>
          <p:cNvSpPr>
            <a:spLocks noGrp="1"/>
          </p:cNvSpPr>
          <p:nvPr>
            <p:ph type="ftr" sz="quarter" idx="3"/>
          </p:nvPr>
        </p:nvSpPr>
        <p:spPr>
          <a:xfrm>
            <a:off x="3124200" y="6518275"/>
            <a:ext cx="2895600" cy="274638"/>
          </a:xfrm>
          <a:prstGeom prst="rect">
            <a:avLst/>
          </a:prstGeom>
        </p:spPr>
        <p:txBody>
          <a:bodyPr vert="horz" lIns="91440" tIns="45720" rIns="91440" bIns="45720" rtlCol="0" anchor="ctr"/>
          <a:lstStyle>
            <a:lvl1pPr algn="ctr" fontAlgn="auto">
              <a:spcBef>
                <a:spcPts val="0"/>
              </a:spcBef>
              <a:spcAft>
                <a:spcPts val="0"/>
              </a:spcAft>
              <a:defRPr sz="1000">
                <a:solidFill>
                  <a:schemeClr val="bg1"/>
                </a:solidFill>
                <a:latin typeface="Lato Light"/>
                <a:ea typeface="+mn-ea"/>
                <a:cs typeface="+mn-cs"/>
              </a:defRPr>
            </a:lvl1pPr>
          </a:lstStyle>
          <a:p>
            <a:pPr>
              <a:defRPr/>
            </a:pPr>
            <a:r>
              <a:rPr lang="en-US"/>
              <a:t>www.omni.org</a:t>
            </a:r>
          </a:p>
        </p:txBody>
      </p:sp>
      <p:sp>
        <p:nvSpPr>
          <p:cNvPr id="6" name="Slide Number Placeholder 5"/>
          <p:cNvSpPr>
            <a:spLocks noGrp="1"/>
          </p:cNvSpPr>
          <p:nvPr>
            <p:ph type="sldNum" sz="quarter" idx="4"/>
          </p:nvPr>
        </p:nvSpPr>
        <p:spPr>
          <a:xfrm>
            <a:off x="6330950" y="6518275"/>
            <a:ext cx="2355850" cy="274638"/>
          </a:xfrm>
          <a:prstGeom prst="rect">
            <a:avLst/>
          </a:prstGeom>
        </p:spPr>
        <p:txBody>
          <a:bodyPr vert="horz" lIns="91440" tIns="45720" rIns="91440" bIns="45720" rtlCol="0" anchor="ctr"/>
          <a:lstStyle>
            <a:lvl1pPr algn="r" fontAlgn="auto">
              <a:spcBef>
                <a:spcPts val="0"/>
              </a:spcBef>
              <a:spcAft>
                <a:spcPts val="0"/>
              </a:spcAft>
              <a:defRPr sz="1000">
                <a:solidFill>
                  <a:schemeClr val="bg1"/>
                </a:solidFill>
                <a:latin typeface="Lato Light"/>
                <a:ea typeface="+mn-ea"/>
                <a:cs typeface="+mn-cs"/>
              </a:defRPr>
            </a:lvl1pPr>
          </a:lstStyle>
          <a:p>
            <a:pPr>
              <a:defRPr/>
            </a:pPr>
            <a:r>
              <a:rPr lang="en-US"/>
              <a:t>p. 800.279.2070</a:t>
            </a:r>
          </a:p>
        </p:txBody>
      </p:sp>
      <p:pic>
        <p:nvPicPr>
          <p:cNvPr id="1030" name="Picture 6" descr="logo-footer.png"/>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27000" y="6515100"/>
            <a:ext cx="371475"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Lst>
  <p:txStyles>
    <p:titleStyle>
      <a:lvl1pPr algn="ctr" defTabSz="457200" rtl="0" eaLnBrk="0" fontAlgn="base" hangingPunct="0">
        <a:spcBef>
          <a:spcPct val="0"/>
        </a:spcBef>
        <a:spcAft>
          <a:spcPct val="0"/>
        </a:spcAft>
        <a:defRPr sz="4400" kern="1200">
          <a:solidFill>
            <a:srgbClr val="83A3B2"/>
          </a:solidFill>
          <a:latin typeface="Lato Black" pitchFamily="34" charset="0"/>
          <a:ea typeface="MS PGothic" pitchFamily="34" charset="-128"/>
          <a:cs typeface="Lato Black" pitchFamily="34" charset="0"/>
        </a:defRPr>
      </a:lvl1pPr>
      <a:lvl2pPr algn="ctr" defTabSz="457200" rtl="0" eaLnBrk="0" fontAlgn="base" hangingPunct="0">
        <a:spcBef>
          <a:spcPct val="0"/>
        </a:spcBef>
        <a:spcAft>
          <a:spcPct val="0"/>
        </a:spcAft>
        <a:defRPr sz="4400">
          <a:solidFill>
            <a:srgbClr val="83A3B2"/>
          </a:solidFill>
          <a:latin typeface="Lato Black" pitchFamily="34" charset="0"/>
          <a:ea typeface="MS PGothic" pitchFamily="34" charset="-128"/>
          <a:cs typeface="Lato Black" pitchFamily="34" charset="0"/>
        </a:defRPr>
      </a:lvl2pPr>
      <a:lvl3pPr algn="ctr" defTabSz="457200" rtl="0" eaLnBrk="0" fontAlgn="base" hangingPunct="0">
        <a:spcBef>
          <a:spcPct val="0"/>
        </a:spcBef>
        <a:spcAft>
          <a:spcPct val="0"/>
        </a:spcAft>
        <a:defRPr sz="4400">
          <a:solidFill>
            <a:srgbClr val="83A3B2"/>
          </a:solidFill>
          <a:latin typeface="Lato Black" pitchFamily="34" charset="0"/>
          <a:ea typeface="MS PGothic" pitchFamily="34" charset="-128"/>
          <a:cs typeface="Lato Black" pitchFamily="34" charset="0"/>
        </a:defRPr>
      </a:lvl3pPr>
      <a:lvl4pPr algn="ctr" defTabSz="457200" rtl="0" eaLnBrk="0" fontAlgn="base" hangingPunct="0">
        <a:spcBef>
          <a:spcPct val="0"/>
        </a:spcBef>
        <a:spcAft>
          <a:spcPct val="0"/>
        </a:spcAft>
        <a:defRPr sz="4400">
          <a:solidFill>
            <a:srgbClr val="83A3B2"/>
          </a:solidFill>
          <a:latin typeface="Lato Black" pitchFamily="34" charset="0"/>
          <a:ea typeface="MS PGothic" pitchFamily="34" charset="-128"/>
          <a:cs typeface="Lato Black" pitchFamily="34" charset="0"/>
        </a:defRPr>
      </a:lvl4pPr>
      <a:lvl5pPr algn="ctr" defTabSz="457200" rtl="0" eaLnBrk="0" fontAlgn="base" hangingPunct="0">
        <a:spcBef>
          <a:spcPct val="0"/>
        </a:spcBef>
        <a:spcAft>
          <a:spcPct val="0"/>
        </a:spcAft>
        <a:defRPr sz="4400">
          <a:solidFill>
            <a:srgbClr val="83A3B2"/>
          </a:solidFill>
          <a:latin typeface="Lato Black" pitchFamily="34" charset="0"/>
          <a:ea typeface="MS PGothic" pitchFamily="34" charset="-128"/>
          <a:cs typeface="Lato Black" pitchFamily="34" charset="0"/>
        </a:defRPr>
      </a:lvl5pPr>
      <a:lvl6pPr marL="457200" algn="ctr" defTabSz="457200" rtl="0" fontAlgn="base">
        <a:spcBef>
          <a:spcPct val="0"/>
        </a:spcBef>
        <a:spcAft>
          <a:spcPct val="0"/>
        </a:spcAft>
        <a:defRPr sz="4400">
          <a:solidFill>
            <a:srgbClr val="83A3B2"/>
          </a:solidFill>
          <a:latin typeface="Lato Light" charset="0"/>
          <a:ea typeface="ＭＳ Ｐゴシック" charset="0"/>
          <a:cs typeface="ＭＳ Ｐゴシック" charset="0"/>
        </a:defRPr>
      </a:lvl6pPr>
      <a:lvl7pPr marL="914400" algn="ctr" defTabSz="457200" rtl="0" fontAlgn="base">
        <a:spcBef>
          <a:spcPct val="0"/>
        </a:spcBef>
        <a:spcAft>
          <a:spcPct val="0"/>
        </a:spcAft>
        <a:defRPr sz="4400">
          <a:solidFill>
            <a:srgbClr val="83A3B2"/>
          </a:solidFill>
          <a:latin typeface="Lato Light" charset="0"/>
          <a:ea typeface="ＭＳ Ｐゴシック" charset="0"/>
          <a:cs typeface="ＭＳ Ｐゴシック" charset="0"/>
        </a:defRPr>
      </a:lvl7pPr>
      <a:lvl8pPr marL="1371600" algn="ctr" defTabSz="457200" rtl="0" fontAlgn="base">
        <a:spcBef>
          <a:spcPct val="0"/>
        </a:spcBef>
        <a:spcAft>
          <a:spcPct val="0"/>
        </a:spcAft>
        <a:defRPr sz="4400">
          <a:solidFill>
            <a:srgbClr val="83A3B2"/>
          </a:solidFill>
          <a:latin typeface="Lato Light" charset="0"/>
          <a:ea typeface="ＭＳ Ｐゴシック" charset="0"/>
          <a:cs typeface="ＭＳ Ｐゴシック" charset="0"/>
        </a:defRPr>
      </a:lvl8pPr>
      <a:lvl9pPr marL="1828800" algn="ctr" defTabSz="457200" rtl="0" fontAlgn="base">
        <a:spcBef>
          <a:spcPct val="0"/>
        </a:spcBef>
        <a:spcAft>
          <a:spcPct val="0"/>
        </a:spcAft>
        <a:defRPr sz="4400">
          <a:solidFill>
            <a:srgbClr val="83A3B2"/>
          </a:solidFill>
          <a:latin typeface="Lato Light"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Lucida Grande" charset="0"/>
        <a:buChar char="»"/>
        <a:defRPr sz="3200" kern="1200">
          <a:solidFill>
            <a:srgbClr val="666666"/>
          </a:solidFill>
          <a:latin typeface="Lato Black" pitchFamily="34" charset="0"/>
          <a:ea typeface="MS PGothic" pitchFamily="34" charset="-128"/>
          <a:cs typeface="Lato Black" pitchFamily="34" charset="0"/>
        </a:defRPr>
      </a:lvl1pPr>
      <a:lvl2pPr marL="742950" indent="-285750" algn="l" defTabSz="457200" rtl="0" eaLnBrk="0" fontAlgn="base" hangingPunct="0">
        <a:spcBef>
          <a:spcPct val="20000"/>
        </a:spcBef>
        <a:spcAft>
          <a:spcPct val="0"/>
        </a:spcAft>
        <a:buFont typeface="Lucida Grande" charset="0"/>
        <a:buChar char="»"/>
        <a:defRPr sz="2800" kern="1200">
          <a:solidFill>
            <a:srgbClr val="666666"/>
          </a:solidFill>
          <a:latin typeface="Lato" pitchFamily="34" charset="0"/>
          <a:ea typeface="MS PGothic" pitchFamily="34" charset="-128"/>
          <a:cs typeface="+mn-cs"/>
        </a:defRPr>
      </a:lvl2pPr>
      <a:lvl3pPr marL="1143000" indent="-228600" algn="l" defTabSz="457200" rtl="0" eaLnBrk="0" fontAlgn="base" hangingPunct="0">
        <a:spcBef>
          <a:spcPct val="20000"/>
        </a:spcBef>
        <a:spcAft>
          <a:spcPct val="0"/>
        </a:spcAft>
        <a:buFont typeface="Lucida Grande" charset="0"/>
        <a:buChar char="»"/>
        <a:defRPr sz="2400" kern="1200">
          <a:solidFill>
            <a:srgbClr val="666666"/>
          </a:solidFill>
          <a:latin typeface="Lato" pitchFamily="34" charset="0"/>
          <a:ea typeface="MS PGothic" pitchFamily="34" charset="-128"/>
          <a:cs typeface="+mn-cs"/>
        </a:defRPr>
      </a:lvl3pPr>
      <a:lvl4pPr marL="1600200" indent="-228600" algn="l" defTabSz="457200" rtl="0" eaLnBrk="0" fontAlgn="base" hangingPunct="0">
        <a:spcBef>
          <a:spcPct val="20000"/>
        </a:spcBef>
        <a:spcAft>
          <a:spcPct val="0"/>
        </a:spcAft>
        <a:buFont typeface="Lucida Grande" charset="0"/>
        <a:buChar char="»"/>
        <a:defRPr sz="2000" kern="1200">
          <a:solidFill>
            <a:srgbClr val="666666"/>
          </a:solidFill>
          <a:latin typeface="Lato Light"/>
          <a:ea typeface="MS PGothic" pitchFamily="34" charset="-128"/>
          <a:cs typeface="+mn-cs"/>
        </a:defRPr>
      </a:lvl4pPr>
      <a:lvl5pPr marL="2057400" indent="-228600" algn="l" defTabSz="457200" rtl="0" eaLnBrk="0" fontAlgn="base" hangingPunct="0">
        <a:spcBef>
          <a:spcPct val="20000"/>
        </a:spcBef>
        <a:spcAft>
          <a:spcPct val="0"/>
        </a:spcAft>
        <a:buFont typeface="Lucida Grande" charset="0"/>
        <a:buChar char="»"/>
        <a:defRPr sz="2000" kern="1200">
          <a:solidFill>
            <a:srgbClr val="666666"/>
          </a:solidFill>
          <a:latin typeface="Lato Ligh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9.xml"/><Relationship Id="rId1" Type="http://schemas.openxmlformats.org/officeDocument/2006/relationships/slideLayout" Target="../slideLayouts/slideLayout3.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0.xml"/><Relationship Id="rId5" Type="http://schemas.openxmlformats.org/officeDocument/2006/relationships/image" Target="../media/image6.png"/><Relationship Id="rId4" Type="http://schemas.openxmlformats.org/officeDocument/2006/relationships/image" Target="../media/image8.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0" y="3717311"/>
            <a:ext cx="9144000" cy="1004046"/>
          </a:xfrm>
        </p:spPr>
        <p:txBody>
          <a:bodyPr/>
          <a:lstStyle/>
          <a:p>
            <a:r>
              <a:rPr lang="en-US" dirty="0" smtClean="0"/>
              <a:t>Sharing Data with Your Coalition</a:t>
            </a:r>
            <a:endParaRPr lang="en-US" dirty="0"/>
          </a:p>
        </p:txBody>
      </p:sp>
      <p:pic>
        <p:nvPicPr>
          <p:cNvPr id="3074" name="Picture 2" descr="OBH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525" y="4742302"/>
            <a:ext cx="4786295" cy="142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DBF5F9"/>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 Role of the Coalition	</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6940" y="1417638"/>
            <a:ext cx="2170324" cy="4570816"/>
          </a:xfrm>
          <a:prstGeom prst="rect">
            <a:avLst/>
          </a:prstGeom>
        </p:spPr>
      </p:pic>
      <p:sp>
        <p:nvSpPr>
          <p:cNvPr id="7" name="Oval Callout 6"/>
          <p:cNvSpPr/>
          <p:nvPr/>
        </p:nvSpPr>
        <p:spPr>
          <a:xfrm>
            <a:off x="3685910" y="1364814"/>
            <a:ext cx="4254932" cy="2405081"/>
          </a:xfrm>
          <a:prstGeom prst="wedgeEllipseCallout">
            <a:avLst>
              <a:gd name="adj1" fmla="val -64828"/>
              <a:gd name="adj2" fmla="val -14115"/>
            </a:avLst>
          </a:prstGeom>
          <a:solidFill>
            <a:schemeClr val="tx1">
              <a:lumMod val="10000"/>
              <a:lumOff val="9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rgbClr val="506F80"/>
                </a:solidFill>
              </a:rPr>
              <a:t>What’s the story of my community?</a:t>
            </a:r>
            <a:endParaRPr lang="en-US" sz="2800" b="1" dirty="0">
              <a:solidFill>
                <a:srgbClr val="506F8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Data overview		</a:t>
            </a:r>
            <a:endParaRPr lang="en-US" dirty="0"/>
          </a:p>
        </p:txBody>
      </p:sp>
      <p:sp>
        <p:nvSpPr>
          <p:cNvPr id="6" name="Content Placeholder 5"/>
          <p:cNvSpPr>
            <a:spLocks noGrp="1"/>
          </p:cNvSpPr>
          <p:nvPr>
            <p:ph sz="half" idx="1"/>
          </p:nvPr>
        </p:nvSpPr>
        <p:spPr>
          <a:xfrm>
            <a:off x="457200" y="1600200"/>
            <a:ext cx="4038600" cy="2398923"/>
          </a:xfrm>
          <a:solidFill>
            <a:srgbClr val="D7E5F5"/>
          </a:solidFill>
        </p:spPr>
        <p:txBody>
          <a:bodyPr/>
          <a:lstStyle/>
          <a:p>
            <a:pPr marL="0" indent="0">
              <a:buNone/>
            </a:pPr>
            <a:r>
              <a:rPr lang="en-US" sz="2400" dirty="0" smtClean="0"/>
              <a:t>General Data Overview</a:t>
            </a:r>
          </a:p>
          <a:p>
            <a:pPr lvl="1">
              <a:buFont typeface="Wingdings" panose="05000000000000000000" pitchFamily="2" charset="2"/>
              <a:buChar char="v"/>
            </a:pPr>
            <a:r>
              <a:rPr lang="en-US" dirty="0" smtClean="0"/>
              <a:t>Quantitative</a:t>
            </a:r>
          </a:p>
          <a:p>
            <a:pPr lvl="1">
              <a:buFont typeface="Wingdings" panose="05000000000000000000" pitchFamily="2" charset="2"/>
              <a:buChar char="v"/>
            </a:pPr>
            <a:r>
              <a:rPr lang="en-US" dirty="0" smtClean="0"/>
              <a:t>Qualitative</a:t>
            </a:r>
          </a:p>
          <a:p>
            <a:pPr lvl="1">
              <a:buFont typeface="Wingdings" panose="05000000000000000000" pitchFamily="2" charset="2"/>
              <a:buChar char="v"/>
            </a:pPr>
            <a:r>
              <a:rPr lang="en-US" dirty="0" smtClean="0"/>
              <a:t>Primary</a:t>
            </a:r>
          </a:p>
          <a:p>
            <a:pPr lvl="1">
              <a:buFont typeface="Wingdings" panose="05000000000000000000" pitchFamily="2" charset="2"/>
              <a:buChar char="v"/>
            </a:pPr>
            <a:r>
              <a:rPr lang="en-US" dirty="0" smtClean="0"/>
              <a:t>Secondary</a:t>
            </a:r>
          </a:p>
        </p:txBody>
      </p:sp>
      <p:sp>
        <p:nvSpPr>
          <p:cNvPr id="2" name="Content Placeholder 1"/>
          <p:cNvSpPr>
            <a:spLocks noGrp="1"/>
          </p:cNvSpPr>
          <p:nvPr>
            <p:ph sz="half" idx="2"/>
          </p:nvPr>
        </p:nvSpPr>
        <p:spPr>
          <a:xfrm>
            <a:off x="4648200" y="1600200"/>
            <a:ext cx="4297496" cy="2398923"/>
          </a:xfrm>
          <a:solidFill>
            <a:srgbClr val="D7E5F5"/>
          </a:solidFill>
        </p:spPr>
        <p:txBody>
          <a:bodyPr/>
          <a:lstStyle/>
          <a:p>
            <a:pPr marL="0" indent="0">
              <a:buNone/>
            </a:pPr>
            <a:r>
              <a:rPr lang="en-US" sz="2400" dirty="0" smtClean="0"/>
              <a:t>Data the Coalition will review</a:t>
            </a:r>
          </a:p>
          <a:p>
            <a:pPr lvl="1">
              <a:buFont typeface="Wingdings" panose="05000000000000000000" pitchFamily="2" charset="2"/>
              <a:buChar char="v"/>
            </a:pPr>
            <a:r>
              <a:rPr lang="en-US" dirty="0" smtClean="0"/>
              <a:t>Source</a:t>
            </a:r>
          </a:p>
          <a:p>
            <a:pPr lvl="1">
              <a:buFont typeface="Wingdings" panose="05000000000000000000" pitchFamily="2" charset="2"/>
              <a:buChar char="v"/>
            </a:pPr>
            <a:r>
              <a:rPr lang="en-US" dirty="0" smtClean="0"/>
              <a:t>Type of data</a:t>
            </a:r>
          </a:p>
          <a:p>
            <a:pPr lvl="1">
              <a:buFont typeface="Wingdings" panose="05000000000000000000" pitchFamily="2" charset="2"/>
              <a:buChar char="v"/>
            </a:pPr>
            <a:r>
              <a:rPr lang="en-US" dirty="0" smtClean="0"/>
              <a:t>Dates</a:t>
            </a:r>
            <a:endParaRPr lang="en-US" dirty="0"/>
          </a:p>
        </p:txBody>
      </p:sp>
      <p:sp>
        <p:nvSpPr>
          <p:cNvPr id="7" name="Content Placeholder 5"/>
          <p:cNvSpPr txBox="1">
            <a:spLocks/>
          </p:cNvSpPr>
          <p:nvPr/>
        </p:nvSpPr>
        <p:spPr bwMode="auto">
          <a:xfrm>
            <a:off x="457200" y="4194269"/>
            <a:ext cx="8488496" cy="1628930"/>
          </a:xfrm>
          <a:prstGeom prst="rect">
            <a:avLst/>
          </a:prstGeom>
          <a:solidFill>
            <a:srgbClr val="D1DBAF"/>
          </a:solidFill>
          <a:ln>
            <a:noFill/>
          </a:ln>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Lucida Grande" charset="0"/>
              <a:buChar char="»"/>
              <a:defRPr sz="2800" kern="1200">
                <a:solidFill>
                  <a:srgbClr val="666666"/>
                </a:solidFill>
                <a:latin typeface="Lato Black" pitchFamily="34" charset="0"/>
                <a:ea typeface="MS PGothic" pitchFamily="34" charset="-128"/>
                <a:cs typeface="Lato Black" pitchFamily="34" charset="0"/>
              </a:defRPr>
            </a:lvl1pPr>
            <a:lvl2pPr marL="742950" indent="-285750" algn="l" defTabSz="457200" rtl="0" eaLnBrk="0" fontAlgn="base" hangingPunct="0">
              <a:spcBef>
                <a:spcPct val="20000"/>
              </a:spcBef>
              <a:spcAft>
                <a:spcPct val="0"/>
              </a:spcAft>
              <a:buFont typeface="Lucida Grande" charset="0"/>
              <a:buChar char="»"/>
              <a:defRPr sz="2400" kern="1200">
                <a:solidFill>
                  <a:srgbClr val="666666"/>
                </a:solidFill>
                <a:latin typeface="Lato" pitchFamily="34" charset="0"/>
                <a:ea typeface="MS PGothic" pitchFamily="34" charset="-128"/>
                <a:cs typeface="+mn-cs"/>
              </a:defRPr>
            </a:lvl2pPr>
            <a:lvl3pPr marL="1143000" indent="-228600" algn="l" defTabSz="457200" rtl="0" eaLnBrk="0" fontAlgn="base" hangingPunct="0">
              <a:spcBef>
                <a:spcPct val="20000"/>
              </a:spcBef>
              <a:spcAft>
                <a:spcPct val="0"/>
              </a:spcAft>
              <a:buFont typeface="Lucida Grande" charset="0"/>
              <a:buChar char="»"/>
              <a:defRPr sz="2000" kern="1200">
                <a:solidFill>
                  <a:srgbClr val="666666"/>
                </a:solidFill>
                <a:latin typeface="Lato" pitchFamily="34" charset="0"/>
                <a:ea typeface="MS PGothic" pitchFamily="34" charset="-128"/>
                <a:cs typeface="+mn-cs"/>
              </a:defRPr>
            </a:lvl3pPr>
            <a:lvl4pPr marL="1600200" indent="-228600" algn="l" defTabSz="457200" rtl="0" eaLnBrk="0" fontAlgn="base" hangingPunct="0">
              <a:spcBef>
                <a:spcPct val="20000"/>
              </a:spcBef>
              <a:spcAft>
                <a:spcPct val="0"/>
              </a:spcAft>
              <a:buFont typeface="Lucida Grande" charset="0"/>
              <a:buChar char="»"/>
              <a:defRPr sz="1800" kern="1200">
                <a:solidFill>
                  <a:srgbClr val="666666"/>
                </a:solidFill>
                <a:latin typeface="Lato Light"/>
                <a:ea typeface="MS PGothic" pitchFamily="34" charset="-128"/>
                <a:cs typeface="+mn-cs"/>
              </a:defRPr>
            </a:lvl4pPr>
            <a:lvl5pPr marL="2057400" indent="-228600" algn="l" defTabSz="457200" rtl="0" eaLnBrk="0" fontAlgn="base" hangingPunct="0">
              <a:spcBef>
                <a:spcPct val="20000"/>
              </a:spcBef>
              <a:spcAft>
                <a:spcPct val="0"/>
              </a:spcAft>
              <a:buFont typeface="Lucida Grande" charset="0"/>
              <a:buChar char="»"/>
              <a:defRPr sz="1800" kern="1200">
                <a:solidFill>
                  <a:srgbClr val="666666"/>
                </a:solidFill>
                <a:latin typeface="Lato Light"/>
                <a:ea typeface="MS PGothic" pitchFamily="34" charset="-128"/>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buFont typeface="Lucida Grande" charset="0"/>
              <a:buNone/>
            </a:pPr>
            <a:r>
              <a:rPr lang="en-US" sz="2400" dirty="0" smtClean="0"/>
              <a:t>Being a critical consumer of data</a:t>
            </a:r>
          </a:p>
          <a:p>
            <a:pPr lvl="1">
              <a:buFont typeface="Wingdings" panose="05000000000000000000" pitchFamily="2" charset="2"/>
              <a:buChar char="v"/>
            </a:pPr>
            <a:r>
              <a:rPr lang="en-US" sz="2000" dirty="0" smtClean="0"/>
              <a:t>Rates vs. Counts</a:t>
            </a:r>
          </a:p>
          <a:p>
            <a:pPr lvl="1">
              <a:buFont typeface="Wingdings" panose="05000000000000000000" pitchFamily="2" charset="2"/>
              <a:buChar char="v"/>
            </a:pPr>
            <a:r>
              <a:rPr lang="en-US" sz="2000" dirty="0" smtClean="0"/>
              <a:t>What else was happening in your community?</a:t>
            </a:r>
          </a:p>
          <a:p>
            <a:pPr>
              <a:buFont typeface="Wingdings" panose="05000000000000000000" pitchFamily="2" charset="2"/>
              <a:buChar char="v"/>
            </a:pPr>
            <a:endParaRPr lang="en-US" sz="2400" dirty="0" smtClean="0"/>
          </a:p>
          <a:p>
            <a:pPr lvl="1">
              <a:buFont typeface="Wingdings" panose="05000000000000000000" pitchFamily="2" charset="2"/>
              <a:buChar char="v"/>
            </a:pPr>
            <a:endParaRPr lang="en-US" dirty="0" smtClean="0"/>
          </a:p>
        </p:txBody>
      </p:sp>
    </p:spTree>
    <p:extLst>
      <p:ext uri="{BB962C8B-B14F-4D97-AF65-F5344CB8AC3E}">
        <p14:creationId xmlns:p14="http://schemas.microsoft.com/office/powerpoint/2010/main" val="31981561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88230" y="281071"/>
            <a:ext cx="9144000" cy="1143000"/>
          </a:xfrm>
        </p:spPr>
        <p:txBody>
          <a:bodyPr/>
          <a:lstStyle/>
          <a:p>
            <a:pPr eaLnBrk="1" hangingPunct="1">
              <a:defRPr/>
            </a:pPr>
            <a:r>
              <a:rPr lang="en-US" dirty="0" smtClean="0"/>
              <a:t>	</a:t>
            </a:r>
            <a:br>
              <a:rPr lang="en-US" dirty="0" smtClean="0"/>
            </a:br>
            <a:r>
              <a:rPr lang="en-US" dirty="0"/>
              <a:t>	 </a:t>
            </a:r>
            <a:r>
              <a:rPr lang="en-US" dirty="0" smtClean="0"/>
              <a:t> Examining Data</a:t>
            </a:r>
            <a:br>
              <a:rPr lang="en-US" dirty="0" smtClean="0"/>
            </a:br>
            <a:r>
              <a:rPr lang="en-US" dirty="0"/>
              <a:t>	</a:t>
            </a:r>
            <a:endParaRPr lang="en-US" b="1" dirty="0">
              <a:solidFill>
                <a:srgbClr val="800000"/>
              </a:solidFill>
              <a:latin typeface="Helvetica" charset="0"/>
              <a:ea typeface="ＭＳ Ｐゴシック" charset="0"/>
              <a:cs typeface="Helvetica" charset="0"/>
            </a:endParaRPr>
          </a:p>
        </p:txBody>
      </p:sp>
      <p:sp>
        <p:nvSpPr>
          <p:cNvPr id="28677" name="Slide Number Placeholder 1"/>
          <p:cNvSpPr>
            <a:spLocks noGrp="1"/>
          </p:cNvSpPr>
          <p:nvPr>
            <p:ph type="sldNum" sz="quarter" idx="4294967295"/>
          </p:nvPr>
        </p:nvSpPr>
        <p:spPr bwMode="auto">
          <a:xfrm>
            <a:off x="65532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D2AA3969-AF94-4435-9E1E-473DF3C01FEB}" type="slidenum">
              <a:rPr lang="en-US" altLang="en-US">
                <a:solidFill>
                  <a:srgbClr val="7F7F7F"/>
                </a:solidFill>
              </a:rPr>
              <a:pPr eaLnBrk="1" hangingPunct="1"/>
              <a:t>12</a:t>
            </a:fld>
            <a:endParaRPr lang="en-US" altLang="en-US">
              <a:solidFill>
                <a:srgbClr val="7F7F7F"/>
              </a:solidFill>
            </a:endParaRPr>
          </a:p>
        </p:txBody>
      </p:sp>
      <p:graphicFrame>
        <p:nvGraphicFramePr>
          <p:cNvPr id="2" name="Diagram 1"/>
          <p:cNvGraphicFramePr/>
          <p:nvPr>
            <p:extLst>
              <p:ext uri="{D42A27DB-BD31-4B8C-83A1-F6EECF244321}">
                <p14:modId xmlns:p14="http://schemas.microsoft.com/office/powerpoint/2010/main" val="1477107104"/>
              </p:ext>
            </p:extLst>
          </p:nvPr>
        </p:nvGraphicFramePr>
        <p:xfrm>
          <a:off x="-1" y="1117600"/>
          <a:ext cx="9320463" cy="50906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680202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0" y="323537"/>
            <a:ext cx="9144000" cy="1143000"/>
          </a:xfrm>
        </p:spPr>
        <p:txBody>
          <a:bodyPr/>
          <a:lstStyle/>
          <a:p>
            <a:pPr eaLnBrk="1" hangingPunct="1">
              <a:defRPr/>
            </a:pPr>
            <a:r>
              <a:rPr lang="en-US" dirty="0" smtClean="0"/>
              <a:t>	</a:t>
            </a:r>
            <a:br>
              <a:rPr lang="en-US" dirty="0" smtClean="0"/>
            </a:br>
            <a:r>
              <a:rPr lang="en-US" dirty="0"/>
              <a:t>	</a:t>
            </a:r>
            <a:r>
              <a:rPr lang="en-US"/>
              <a:t> </a:t>
            </a:r>
            <a:r>
              <a:rPr lang="en-US" smtClean="0"/>
              <a:t> Examining the Data</a:t>
            </a:r>
            <a:r>
              <a:rPr lang="en-US" dirty="0" smtClean="0"/>
              <a:t/>
            </a:r>
            <a:br>
              <a:rPr lang="en-US" dirty="0" smtClean="0"/>
            </a:br>
            <a:r>
              <a:rPr lang="en-US" dirty="0"/>
              <a:t>	</a:t>
            </a:r>
            <a:endParaRPr lang="en-US" b="1" dirty="0">
              <a:solidFill>
                <a:srgbClr val="800000"/>
              </a:solidFill>
              <a:latin typeface="Helvetica" charset="0"/>
              <a:ea typeface="ＭＳ Ｐゴシック" charset="0"/>
              <a:cs typeface="Helvetica" charset="0"/>
            </a:endParaRPr>
          </a:p>
        </p:txBody>
      </p:sp>
      <p:sp>
        <p:nvSpPr>
          <p:cNvPr id="28677" name="Slide Number Placeholder 1"/>
          <p:cNvSpPr>
            <a:spLocks noGrp="1"/>
          </p:cNvSpPr>
          <p:nvPr>
            <p:ph type="sldNum" sz="quarter" idx="4294967295"/>
          </p:nvPr>
        </p:nvSpPr>
        <p:spPr bwMode="auto">
          <a:xfrm>
            <a:off x="65532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D2AA3969-AF94-4435-9E1E-473DF3C01FEB}" type="slidenum">
              <a:rPr lang="en-US" altLang="en-US">
                <a:solidFill>
                  <a:srgbClr val="7F7F7F"/>
                </a:solidFill>
              </a:rPr>
              <a:pPr eaLnBrk="1" hangingPunct="1"/>
              <a:t>13</a:t>
            </a:fld>
            <a:endParaRPr lang="en-US" altLang="en-US">
              <a:solidFill>
                <a:srgbClr val="7F7F7F"/>
              </a:solidFill>
            </a:endParaRPr>
          </a:p>
        </p:txBody>
      </p:sp>
      <p:graphicFrame>
        <p:nvGraphicFramePr>
          <p:cNvPr id="5" name="Diagram 4"/>
          <p:cNvGraphicFramePr/>
          <p:nvPr>
            <p:extLst>
              <p:ext uri="{D42A27DB-BD31-4B8C-83A1-F6EECF244321}">
                <p14:modId xmlns:p14="http://schemas.microsoft.com/office/powerpoint/2010/main" val="2565401144"/>
              </p:ext>
            </p:extLst>
          </p:nvPr>
        </p:nvGraphicFramePr>
        <p:xfrm>
          <a:off x="635000" y="1466537"/>
          <a:ext cx="7848600" cy="48898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462995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696" y="718134"/>
            <a:ext cx="1580146" cy="4723899"/>
          </a:xfrm>
          <a:solidFill>
            <a:srgbClr val="BBD5E1"/>
          </a:solidFill>
        </p:spPr>
        <p:txBody>
          <a:bodyPr vert="vert270" anchor="ctr"/>
          <a:lstStyle/>
          <a:p>
            <a:pPr algn="ctr"/>
            <a:r>
              <a:rPr lang="en-US" sz="4800" dirty="0" smtClean="0"/>
              <a:t>Interpretation of Data Guide</a:t>
            </a:r>
            <a:endParaRPr lang="en-US" sz="4800" dirty="0"/>
          </a:p>
        </p:txBody>
      </p:sp>
      <p:sp>
        <p:nvSpPr>
          <p:cNvPr id="3" name="Content Placeholder 2"/>
          <p:cNvSpPr>
            <a:spLocks noGrp="1"/>
          </p:cNvSpPr>
          <p:nvPr>
            <p:ph idx="1"/>
          </p:nvPr>
        </p:nvSpPr>
        <p:spPr>
          <a:xfrm>
            <a:off x="2181726" y="1608222"/>
            <a:ext cx="6505074" cy="3363828"/>
          </a:xfrm>
          <a:solidFill>
            <a:srgbClr val="EBC554"/>
          </a:solidFill>
        </p:spPr>
        <p:txBody>
          <a:bodyPr/>
          <a:lstStyle/>
          <a:p>
            <a:pPr>
              <a:buFont typeface="Wingdings" panose="05000000000000000000" pitchFamily="2" charset="2"/>
              <a:buChar char="v"/>
            </a:pPr>
            <a:r>
              <a:rPr lang="en-US" dirty="0" smtClean="0"/>
              <a:t>Distribute </a:t>
            </a:r>
            <a:r>
              <a:rPr lang="en-US" dirty="0" smtClean="0"/>
              <a:t>Interpretation of Data handout</a:t>
            </a:r>
            <a:endParaRPr lang="en-US" dirty="0" smtClean="0"/>
          </a:p>
          <a:p>
            <a:pPr>
              <a:buFont typeface="Wingdings" panose="05000000000000000000" pitchFamily="2" charset="2"/>
              <a:buChar char="v"/>
            </a:pPr>
            <a:endParaRPr lang="en-US" dirty="0"/>
          </a:p>
          <a:p>
            <a:pPr>
              <a:buFont typeface="Wingdings" panose="05000000000000000000" pitchFamily="2" charset="2"/>
              <a:buChar char="v"/>
            </a:pPr>
            <a:r>
              <a:rPr lang="en-US" dirty="0" smtClean="0"/>
              <a:t>Give participants time to review the handout before they look at the data.</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Gallery Walk</a:t>
            </a:r>
            <a:endParaRPr lang="en-US" dirty="0"/>
          </a:p>
        </p:txBody>
      </p:sp>
      <p:graphicFrame>
        <p:nvGraphicFramePr>
          <p:cNvPr id="2" name="Diagram 1"/>
          <p:cNvGraphicFramePr/>
          <p:nvPr>
            <p:extLst>
              <p:ext uri="{D42A27DB-BD31-4B8C-83A1-F6EECF244321}">
                <p14:modId xmlns:p14="http://schemas.microsoft.com/office/powerpoint/2010/main" val="892290623"/>
              </p:ext>
            </p:extLst>
          </p:nvPr>
        </p:nvGraphicFramePr>
        <p:xfrm>
          <a:off x="385011" y="1397000"/>
          <a:ext cx="8614610" cy="4699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537" y="274637"/>
            <a:ext cx="7940262" cy="2372309"/>
          </a:xfrm>
          <a:solidFill>
            <a:srgbClr val="D7E5F5"/>
          </a:solidFill>
        </p:spPr>
        <p:txBody>
          <a:bodyPr/>
          <a:lstStyle/>
          <a:p>
            <a:r>
              <a:rPr lang="en-US" sz="3600" dirty="0" smtClean="0"/>
              <a:t>Small group discussion: </a:t>
            </a:r>
            <a:r>
              <a:rPr lang="en-US" sz="3600" dirty="0"/>
              <a:t>Reflection, analysis, interpretation of data</a:t>
            </a:r>
          </a:p>
        </p:txBody>
      </p:sp>
      <p:sp>
        <p:nvSpPr>
          <p:cNvPr id="3" name="Content Placeholder 2"/>
          <p:cNvSpPr>
            <a:spLocks noGrp="1"/>
          </p:cNvSpPr>
          <p:nvPr>
            <p:ph idx="1"/>
          </p:nvPr>
        </p:nvSpPr>
        <p:spPr>
          <a:xfrm>
            <a:off x="601868" y="3220452"/>
            <a:ext cx="8229600" cy="2859505"/>
          </a:xfrm>
          <a:solidFill>
            <a:srgbClr val="EBC554"/>
          </a:solidFill>
        </p:spPr>
        <p:txBody>
          <a:bodyPr anchor="ctr"/>
          <a:lstStyle/>
          <a:p>
            <a:pPr marL="514350" indent="-514350">
              <a:buAutoNum type="arabicPeriod"/>
            </a:pPr>
            <a:r>
              <a:rPr lang="en-US" dirty="0" smtClean="0"/>
              <a:t>Organize participants into small groups</a:t>
            </a:r>
          </a:p>
          <a:p>
            <a:pPr marL="0" indent="0">
              <a:buNone/>
            </a:pPr>
            <a:endParaRPr lang="en-US" dirty="0" smtClean="0"/>
          </a:p>
          <a:p>
            <a:pPr marL="0" indent="0">
              <a:buNone/>
            </a:pPr>
            <a:r>
              <a:rPr lang="en-US" dirty="0" smtClean="0"/>
              <a:t>2. Allow time to process the </a:t>
            </a:r>
            <a:r>
              <a:rPr lang="en-US" i="1" dirty="0" smtClean="0"/>
              <a:t>Interpretation of Data </a:t>
            </a:r>
            <a:r>
              <a:rPr lang="en-US" dirty="0" smtClean="0"/>
              <a:t>Worksheet</a:t>
            </a:r>
            <a:endParaRPr lang="en-US" dirty="0"/>
          </a:p>
        </p:txBody>
      </p:sp>
    </p:spTree>
    <p:extLst>
      <p:ext uri="{BB962C8B-B14F-4D97-AF65-F5344CB8AC3E}">
        <p14:creationId xmlns:p14="http://schemas.microsoft.com/office/powerpoint/2010/main" val="14317807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538" y="425032"/>
            <a:ext cx="7940262" cy="1143000"/>
          </a:xfrm>
        </p:spPr>
        <p:txBody>
          <a:bodyPr/>
          <a:lstStyle/>
          <a:p>
            <a:r>
              <a:rPr lang="en-US" sz="3600" dirty="0" smtClean="0"/>
              <a:t>Large Group Discussion: Reflection, analysis, interpretation of data</a:t>
            </a:r>
            <a:endParaRPr lang="en-US" sz="3600" dirty="0"/>
          </a:p>
        </p:txBody>
      </p:sp>
      <p:sp>
        <p:nvSpPr>
          <p:cNvPr id="3" name="Content Placeholder 2"/>
          <p:cNvSpPr>
            <a:spLocks noGrp="1"/>
          </p:cNvSpPr>
          <p:nvPr>
            <p:ph idx="1"/>
          </p:nvPr>
        </p:nvSpPr>
        <p:spPr>
          <a:xfrm>
            <a:off x="457200" y="2671372"/>
            <a:ext cx="8229600" cy="2103827"/>
          </a:xfrm>
          <a:solidFill>
            <a:srgbClr val="BBD5E1"/>
          </a:solidFill>
        </p:spPr>
        <p:txBody>
          <a:bodyPr anchor="ctr"/>
          <a:lstStyle/>
          <a:p>
            <a:pPr marL="0" indent="0">
              <a:buNone/>
            </a:pPr>
            <a:r>
              <a:rPr lang="en-US" sz="4000" dirty="0" smtClean="0"/>
              <a:t>Discuss </a:t>
            </a:r>
            <a:r>
              <a:rPr lang="en-US" sz="4000" i="1" dirty="0" smtClean="0"/>
              <a:t>Interpretation of Data Worksheet </a:t>
            </a:r>
            <a:r>
              <a:rPr lang="en-US" sz="4000" dirty="0" smtClean="0"/>
              <a:t>with large group</a:t>
            </a:r>
          </a:p>
        </p:txBody>
      </p:sp>
    </p:spTree>
    <p:extLst>
      <p:ext uri="{BB962C8B-B14F-4D97-AF65-F5344CB8AC3E}">
        <p14:creationId xmlns:p14="http://schemas.microsoft.com/office/powerpoint/2010/main" val="227266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Group Activity – Data Gallery</a:t>
            </a:r>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87002" y="1221581"/>
            <a:ext cx="6459332" cy="4823619"/>
          </a:xfrm>
        </p:spPr>
      </p:pic>
    </p:spTree>
    <p:extLst>
      <p:ext uri="{BB962C8B-B14F-4D97-AF65-F5344CB8AC3E}">
        <p14:creationId xmlns:p14="http://schemas.microsoft.com/office/powerpoint/2010/main" val="4247988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Consolidate ideas</a:t>
            </a:r>
            <a:endParaRPr lang="en-US" dirty="0"/>
          </a:p>
        </p:txBody>
      </p:sp>
      <p:graphicFrame>
        <p:nvGraphicFramePr>
          <p:cNvPr id="4" name="Diagram 3"/>
          <p:cNvGraphicFramePr/>
          <p:nvPr>
            <p:extLst>
              <p:ext uri="{D42A27DB-BD31-4B8C-83A1-F6EECF244321}">
                <p14:modId xmlns:p14="http://schemas.microsoft.com/office/powerpoint/2010/main" val="1180306939"/>
              </p:ext>
            </p:extLst>
          </p:nvPr>
        </p:nvGraphicFramePr>
        <p:xfrm>
          <a:off x="160421" y="1013325"/>
          <a:ext cx="8742948" cy="52604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613574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Lindsay Moore, MA, CPS II</a:t>
            </a:r>
          </a:p>
        </p:txBody>
      </p:sp>
      <p:sp>
        <p:nvSpPr>
          <p:cNvPr id="3" name="Text Placeholder 2"/>
          <p:cNvSpPr>
            <a:spLocks noGrp="1"/>
          </p:cNvSpPr>
          <p:nvPr>
            <p:ph type="body" sz="quarter" idx="11"/>
          </p:nvPr>
        </p:nvSpPr>
        <p:spPr/>
        <p:txBody>
          <a:bodyPr/>
          <a:lstStyle/>
          <a:p>
            <a:r>
              <a:rPr lang="en-US" dirty="0" smtClean="0"/>
              <a:t>OMNI Institute</a:t>
            </a:r>
          </a:p>
          <a:p>
            <a:r>
              <a:rPr lang="en-US" dirty="0" smtClean="0"/>
              <a:t>TA Consultant</a:t>
            </a:r>
          </a:p>
        </p:txBody>
      </p:sp>
      <p:pic>
        <p:nvPicPr>
          <p:cNvPr id="5" name="Picture 4" descr="logo-shap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4595" y="1213775"/>
            <a:ext cx="2000250" cy="149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372075" y="2840861"/>
            <a:ext cx="2625769" cy="159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OBH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2059" y="3455369"/>
            <a:ext cx="3739542" cy="1111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DBF5F9"/>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1000"/>
                                        <p:tgtEl>
                                          <p:spTgt spid="2">
                                            <p:txEl>
                                              <p:pRg st="0" end="0"/>
                                            </p:txEl>
                                          </p:spTgt>
                                        </p:tgtEl>
                                      </p:cBhvr>
                                    </p:animEffect>
                                  </p:childTnLst>
                                </p:cTn>
                              </p:par>
                            </p:childTnLst>
                          </p:cTn>
                        </p:par>
                        <p:par>
                          <p:cTn id="8" fill="hold" nodeType="afterGroup">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dissolve">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dissolve">
                                      <p:cBhvr>
                                        <p:cTn id="16" dur="1000"/>
                                        <p:tgtEl>
                                          <p:spTgt spid="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dissolve">
                                      <p:cBhvr>
                                        <p:cTn id="21" dur="1000"/>
                                        <p:tgtEl>
                                          <p:spTgt spid="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dissolve">
                                      <p:cBhvr>
                                        <p:cTn id="2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457074" cy="849897"/>
          </a:xfrm>
          <a:solidFill>
            <a:srgbClr val="ABC5B6"/>
          </a:solidFill>
        </p:spPr>
        <p:txBody>
          <a:bodyPr anchor="ctr"/>
          <a:lstStyle/>
          <a:p>
            <a:r>
              <a:rPr lang="en-US" sz="3200" dirty="0" smtClean="0">
                <a:solidFill>
                  <a:srgbClr val="666666"/>
                </a:solidFill>
              </a:rPr>
              <a:t>Need more data?</a:t>
            </a:r>
            <a:endParaRPr lang="en-US" sz="3200" dirty="0">
              <a:solidFill>
                <a:srgbClr val="666666"/>
              </a:solidFill>
            </a:endParaRPr>
          </a:p>
        </p:txBody>
      </p:sp>
      <p:sp>
        <p:nvSpPr>
          <p:cNvPr id="3" name="Content Placeholder 2"/>
          <p:cNvSpPr>
            <a:spLocks noGrp="1"/>
          </p:cNvSpPr>
          <p:nvPr>
            <p:ph idx="1"/>
          </p:nvPr>
        </p:nvSpPr>
        <p:spPr>
          <a:xfrm>
            <a:off x="3914274" y="273050"/>
            <a:ext cx="4772525" cy="5853113"/>
          </a:xfrm>
          <a:solidFill>
            <a:srgbClr val="D7E5F5"/>
          </a:solidFill>
        </p:spPr>
        <p:txBody>
          <a:bodyPr anchor="ctr"/>
          <a:lstStyle/>
          <a:p>
            <a:pPr lvl="1">
              <a:buFont typeface="Wingdings" panose="05000000000000000000" pitchFamily="2" charset="2"/>
              <a:buChar char="v"/>
            </a:pPr>
            <a:r>
              <a:rPr lang="en-US" dirty="0" smtClean="0"/>
              <a:t>Decide </a:t>
            </a:r>
            <a:r>
              <a:rPr lang="en-US" dirty="0"/>
              <a:t>what additional data needs to be </a:t>
            </a:r>
            <a:r>
              <a:rPr lang="en-US" dirty="0" smtClean="0"/>
              <a:t>collected</a:t>
            </a:r>
            <a:endParaRPr lang="en-US" dirty="0"/>
          </a:p>
          <a:p>
            <a:pPr lvl="1">
              <a:buFont typeface="Wingdings" panose="05000000000000000000" pitchFamily="2" charset="2"/>
              <a:buChar char="v"/>
            </a:pPr>
            <a:r>
              <a:rPr lang="en-US" dirty="0"/>
              <a:t>Collect </a:t>
            </a:r>
            <a:r>
              <a:rPr lang="en-US" dirty="0" smtClean="0"/>
              <a:t>data</a:t>
            </a:r>
            <a:endParaRPr lang="en-US" dirty="0"/>
          </a:p>
          <a:p>
            <a:pPr lvl="1">
              <a:buFont typeface="Wingdings" panose="05000000000000000000" pitchFamily="2" charset="2"/>
              <a:buChar char="v"/>
            </a:pPr>
            <a:r>
              <a:rPr lang="en-US" dirty="0"/>
              <a:t>Meet again and review additional </a:t>
            </a:r>
            <a:r>
              <a:rPr lang="en-US" dirty="0" smtClean="0"/>
              <a:t>data</a:t>
            </a:r>
            <a:endParaRPr lang="en-US" dirty="0"/>
          </a:p>
          <a:p>
            <a:pPr lvl="1">
              <a:buFont typeface="Wingdings" panose="05000000000000000000" pitchFamily="2" charset="2"/>
              <a:buChar char="v"/>
            </a:pPr>
            <a:r>
              <a:rPr lang="en-US" dirty="0"/>
              <a:t>Identify priorities</a:t>
            </a:r>
          </a:p>
        </p:txBody>
      </p:sp>
      <p:sp>
        <p:nvSpPr>
          <p:cNvPr id="4" name="Text Placeholder 3"/>
          <p:cNvSpPr>
            <a:spLocks noGrp="1"/>
          </p:cNvSpPr>
          <p:nvPr>
            <p:ph type="body" sz="half" idx="2"/>
          </p:nvPr>
        </p:nvSpPr>
        <p:spPr>
          <a:xfrm>
            <a:off x="457200" y="1122947"/>
            <a:ext cx="3457074" cy="5003216"/>
          </a:xfrm>
          <a:solidFill>
            <a:srgbClr val="D1DBAF"/>
          </a:solidFill>
        </p:spPr>
        <p:txBody>
          <a:bodyPr vert="horz" anchor="ctr"/>
          <a:lstStyle/>
          <a:p>
            <a:pPr algn="ctr"/>
            <a:r>
              <a:rPr lang="en-US" sz="4000" dirty="0"/>
              <a:t>What if </a:t>
            </a:r>
            <a:r>
              <a:rPr lang="en-US" sz="4000" dirty="0" smtClean="0"/>
              <a:t> your group </a:t>
            </a:r>
            <a:r>
              <a:rPr lang="en-US" sz="4000" dirty="0"/>
              <a:t>isn’t ready to identify priority areas?</a:t>
            </a:r>
          </a:p>
          <a:p>
            <a:endParaRPr lang="en-US" sz="2400" dirty="0"/>
          </a:p>
        </p:txBody>
      </p:sp>
    </p:spTree>
    <p:extLst>
      <p:ext uri="{BB962C8B-B14F-4D97-AF65-F5344CB8AC3E}">
        <p14:creationId xmlns:p14="http://schemas.microsoft.com/office/powerpoint/2010/main" val="33982452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666666"/>
          </a:solidFill>
        </p:spPr>
        <p:txBody>
          <a:bodyPr/>
          <a:lstStyle/>
          <a:p>
            <a:r>
              <a:rPr lang="en-US" dirty="0" smtClean="0"/>
              <a:t>Resource Review</a:t>
            </a:r>
            <a:endParaRPr lang="en-US" dirty="0"/>
          </a:p>
        </p:txBody>
      </p:sp>
      <p:sp>
        <p:nvSpPr>
          <p:cNvPr id="3" name="Content Placeholder 2"/>
          <p:cNvSpPr>
            <a:spLocks noGrp="1"/>
          </p:cNvSpPr>
          <p:nvPr>
            <p:ph idx="1"/>
          </p:nvPr>
        </p:nvSpPr>
        <p:spPr>
          <a:xfrm>
            <a:off x="0" y="1168400"/>
            <a:ext cx="9144000" cy="5181599"/>
          </a:xfrm>
          <a:solidFill>
            <a:srgbClr val="D7E5F5"/>
          </a:solidFill>
        </p:spPr>
        <p:txBody>
          <a:bodyPr/>
          <a:lstStyle/>
          <a:p>
            <a:pPr lvl="0">
              <a:spcAft>
                <a:spcPts val="1200"/>
              </a:spcAft>
              <a:buFont typeface="Wingdings" panose="05000000000000000000" pitchFamily="2" charset="2"/>
              <a:buChar char="v"/>
            </a:pPr>
            <a:r>
              <a:rPr lang="en-US" sz="2400" dirty="0">
                <a:latin typeface="Lato" panose="020F0502020204030203" pitchFamily="34" charset="0"/>
              </a:rPr>
              <a:t>How are the identified resources relevant to the prioritized issue(s)?</a:t>
            </a:r>
          </a:p>
          <a:p>
            <a:pPr lvl="0">
              <a:spcAft>
                <a:spcPts val="1200"/>
              </a:spcAft>
              <a:buFont typeface="Wingdings" panose="05000000000000000000" pitchFamily="2" charset="2"/>
              <a:buChar char="v"/>
            </a:pPr>
            <a:r>
              <a:rPr lang="en-US" sz="2400" dirty="0">
                <a:latin typeface="Lato" panose="020F0502020204030203" pitchFamily="34" charset="0"/>
              </a:rPr>
              <a:t>Is there a subgroup (i.e. women/girls, high school students, parents, etc.) or a geographic area that is disproportionate amount of resources? Is this out of proportion with the indicated problem for this subgroup?</a:t>
            </a:r>
          </a:p>
          <a:p>
            <a:pPr lvl="0">
              <a:spcAft>
                <a:spcPts val="1200"/>
              </a:spcAft>
              <a:buFont typeface="Wingdings" panose="05000000000000000000" pitchFamily="2" charset="2"/>
              <a:buChar char="v"/>
            </a:pPr>
            <a:r>
              <a:rPr lang="en-US" sz="2400" dirty="0">
                <a:latin typeface="Lato" panose="020F0502020204030203" pitchFamily="34" charset="0"/>
              </a:rPr>
              <a:t>Is there any duplication of services that could be better coordinated to leverage existing resources and strengthen the overall prevention system?</a:t>
            </a:r>
          </a:p>
          <a:p>
            <a:pPr lvl="0">
              <a:spcAft>
                <a:spcPts val="1200"/>
              </a:spcAft>
              <a:buFont typeface="Wingdings" panose="05000000000000000000" pitchFamily="2" charset="2"/>
              <a:buChar char="v"/>
            </a:pPr>
            <a:r>
              <a:rPr lang="en-US" sz="2400" dirty="0">
                <a:latin typeface="Lato" panose="020F0502020204030203" pitchFamily="34" charset="0"/>
              </a:rPr>
              <a:t>What policies or practices might facilitate improved resource assessment and allocation in the future?</a:t>
            </a:r>
          </a:p>
          <a:p>
            <a:pPr marL="0" indent="0">
              <a:buNone/>
            </a:pPr>
            <a:endParaRPr lang="en-US" dirty="0"/>
          </a:p>
        </p:txBody>
      </p:sp>
    </p:spTree>
    <p:extLst>
      <p:ext uri="{BB962C8B-B14F-4D97-AF65-F5344CB8AC3E}">
        <p14:creationId xmlns:p14="http://schemas.microsoft.com/office/powerpoint/2010/main" val="4998686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Priority Selection</a:t>
            </a:r>
            <a:endParaRPr lang="en-US" dirty="0"/>
          </a:p>
        </p:txBody>
      </p:sp>
      <p:sp>
        <p:nvSpPr>
          <p:cNvPr id="3" name="Content Placeholder 2"/>
          <p:cNvSpPr>
            <a:spLocks noGrp="1"/>
          </p:cNvSpPr>
          <p:nvPr>
            <p:ph idx="1"/>
          </p:nvPr>
        </p:nvSpPr>
        <p:spPr>
          <a:xfrm>
            <a:off x="457199" y="1600200"/>
            <a:ext cx="3665621" cy="4525963"/>
          </a:xfrm>
        </p:spPr>
        <p:txBody>
          <a:bodyPr/>
          <a:lstStyle/>
          <a:p>
            <a:pPr>
              <a:buFont typeface="Wingdings" panose="05000000000000000000" pitchFamily="2" charset="2"/>
              <a:buChar char="v"/>
            </a:pPr>
            <a:r>
              <a:rPr lang="en-US" smtClean="0"/>
              <a:t>Ask participants to vote for their top 3 choices.  </a:t>
            </a:r>
          </a:p>
          <a:p>
            <a:pPr marL="0" indent="0">
              <a:buNone/>
            </a:pPr>
            <a:endParaRPr lang="en-US" smtClean="0"/>
          </a:p>
          <a:p>
            <a:pPr>
              <a:buFont typeface="Wingdings" panose="05000000000000000000" pitchFamily="2" charset="2"/>
              <a:buChar char="v"/>
            </a:pPr>
            <a:r>
              <a:rPr lang="en-US" smtClean="0"/>
              <a:t>Tally up votes and rank the identified issues.</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2817" y="1271086"/>
            <a:ext cx="4183982" cy="4167379"/>
          </a:xfrm>
          <a:prstGeom prst="rect">
            <a:avLst/>
          </a:prstGeom>
        </p:spPr>
      </p:pic>
    </p:spTree>
    <p:extLst>
      <p:ext uri="{BB962C8B-B14F-4D97-AF65-F5344CB8AC3E}">
        <p14:creationId xmlns:p14="http://schemas.microsoft.com/office/powerpoint/2010/main" val="3121009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a:t>
            </a:r>
            <a:endParaRPr lang="en-US" dirty="0"/>
          </a:p>
        </p:txBody>
      </p:sp>
      <p:sp>
        <p:nvSpPr>
          <p:cNvPr id="3" name="Content Placeholder 2"/>
          <p:cNvSpPr>
            <a:spLocks noGrp="1"/>
          </p:cNvSpPr>
          <p:nvPr>
            <p:ph sz="half" idx="1"/>
          </p:nvPr>
        </p:nvSpPr>
        <p:spPr>
          <a:xfrm>
            <a:off x="0" y="1600200"/>
            <a:ext cx="4495800" cy="5257800"/>
          </a:xfrm>
          <a:solidFill>
            <a:srgbClr val="D7E5F5"/>
          </a:solidFill>
        </p:spPr>
        <p:txBody>
          <a:bodyPr/>
          <a:lstStyle/>
          <a:p>
            <a:pPr fontAlgn="ctr">
              <a:spcAft>
                <a:spcPts val="2400"/>
              </a:spcAft>
              <a:buFont typeface="Wingdings" panose="05000000000000000000" pitchFamily="2" charset="2"/>
              <a:buChar char="v"/>
            </a:pPr>
            <a:r>
              <a:rPr lang="en-US" sz="3200" dirty="0"/>
              <a:t>Take </a:t>
            </a:r>
            <a:r>
              <a:rPr lang="en-US" sz="3200" dirty="0" smtClean="0"/>
              <a:t>breaks</a:t>
            </a:r>
          </a:p>
          <a:p>
            <a:pPr fontAlgn="ctr">
              <a:spcAft>
                <a:spcPts val="2400"/>
              </a:spcAft>
              <a:buFont typeface="Wingdings" panose="05000000000000000000" pitchFamily="2" charset="2"/>
              <a:buChar char="v"/>
            </a:pPr>
            <a:r>
              <a:rPr lang="en-US" sz="3200" dirty="0" smtClean="0"/>
              <a:t>If </a:t>
            </a:r>
            <a:r>
              <a:rPr lang="en-US" sz="3200" dirty="0"/>
              <a:t>you </a:t>
            </a:r>
            <a:r>
              <a:rPr lang="en-US" sz="3200" dirty="0" smtClean="0"/>
              <a:t>lack </a:t>
            </a:r>
            <a:r>
              <a:rPr lang="en-US" sz="3200" dirty="0"/>
              <a:t>data, </a:t>
            </a:r>
            <a:r>
              <a:rPr lang="en-US" sz="3200" dirty="0" smtClean="0"/>
              <a:t>brainstorm with the group on potential data sources</a:t>
            </a:r>
          </a:p>
          <a:p>
            <a:pPr fontAlgn="ctr">
              <a:spcAft>
                <a:spcPts val="2400"/>
              </a:spcAft>
              <a:buFont typeface="Wingdings" panose="05000000000000000000" pitchFamily="2" charset="2"/>
              <a:buChar char="v"/>
            </a:pPr>
            <a:r>
              <a:rPr lang="en-US" sz="3200" dirty="0" smtClean="0"/>
              <a:t>This </a:t>
            </a:r>
            <a:r>
              <a:rPr lang="en-US" sz="3200" dirty="0"/>
              <a:t>could take multiple </a:t>
            </a:r>
            <a:r>
              <a:rPr lang="en-US" sz="3200" dirty="0" smtClean="0"/>
              <a:t>sessions</a:t>
            </a:r>
            <a:endParaRPr lang="en-US" sz="3200" dirty="0"/>
          </a:p>
          <a:p>
            <a:pPr fontAlgn="ctr">
              <a:buFont typeface="Wingdings" panose="05000000000000000000" pitchFamily="2" charset="2"/>
              <a:buChar char="v"/>
            </a:pPr>
            <a:endParaRPr lang="en-US" sz="2400" dirty="0"/>
          </a:p>
          <a:p>
            <a:pPr marL="0" indent="0" fontAlgn="ctr">
              <a:buNone/>
            </a:pPr>
            <a:endParaRPr lang="en-US" sz="2400" dirty="0"/>
          </a:p>
          <a:p>
            <a:endParaRPr lang="en-US" dirty="0"/>
          </a:p>
        </p:txBody>
      </p:sp>
      <p:sp>
        <p:nvSpPr>
          <p:cNvPr id="4" name="Content Placeholder 3"/>
          <p:cNvSpPr>
            <a:spLocks noGrp="1"/>
          </p:cNvSpPr>
          <p:nvPr>
            <p:ph sz="half" idx="2"/>
          </p:nvPr>
        </p:nvSpPr>
        <p:spPr>
          <a:xfrm>
            <a:off x="4495800" y="1600200"/>
            <a:ext cx="4648200" cy="5257800"/>
          </a:xfrm>
          <a:solidFill>
            <a:srgbClr val="D7E5F5"/>
          </a:solidFill>
        </p:spPr>
        <p:txBody>
          <a:bodyPr/>
          <a:lstStyle/>
          <a:p>
            <a:pPr fontAlgn="ctr">
              <a:spcAft>
                <a:spcPts val="2400"/>
              </a:spcAft>
              <a:buFont typeface="Wingdings" panose="05000000000000000000" pitchFamily="2" charset="2"/>
              <a:buChar char="v"/>
            </a:pPr>
            <a:r>
              <a:rPr lang="en-US" sz="3200" dirty="0" smtClean="0"/>
              <a:t>Stop </a:t>
            </a:r>
            <a:r>
              <a:rPr lang="en-US" sz="3200" dirty="0"/>
              <a:t>and </a:t>
            </a:r>
            <a:r>
              <a:rPr lang="en-US" sz="3200" dirty="0" smtClean="0"/>
              <a:t>vote</a:t>
            </a:r>
            <a:endParaRPr lang="en-US" sz="3200" dirty="0"/>
          </a:p>
          <a:p>
            <a:pPr fontAlgn="ctr">
              <a:spcAft>
                <a:spcPts val="2400"/>
              </a:spcAft>
              <a:buFont typeface="Wingdings" panose="05000000000000000000" pitchFamily="2" charset="2"/>
              <a:buChar char="v"/>
            </a:pPr>
            <a:r>
              <a:rPr lang="en-US" sz="3200" dirty="0"/>
              <a:t>Your facilitation is a </a:t>
            </a:r>
            <a:r>
              <a:rPr lang="en-US" sz="3200" dirty="0" smtClean="0"/>
              <a:t>story</a:t>
            </a:r>
          </a:p>
          <a:p>
            <a:pPr fontAlgn="ctr">
              <a:spcAft>
                <a:spcPts val="2400"/>
              </a:spcAft>
              <a:buFont typeface="Wingdings" panose="05000000000000000000" pitchFamily="2" charset="2"/>
              <a:buChar char="v"/>
            </a:pPr>
            <a:r>
              <a:rPr lang="en-US" sz="3200" dirty="0" smtClean="0"/>
              <a:t>Adjust as needed and be flexible</a:t>
            </a:r>
          </a:p>
          <a:p>
            <a:pPr fontAlgn="ctr">
              <a:spcAft>
                <a:spcPts val="2400"/>
              </a:spcAft>
              <a:buFont typeface="Wingdings" panose="05000000000000000000" pitchFamily="2" charset="2"/>
              <a:buChar char="v"/>
            </a:pPr>
            <a:r>
              <a:rPr lang="en-US" sz="3200" dirty="0"/>
              <a:t>Use different strategies</a:t>
            </a:r>
          </a:p>
          <a:p>
            <a:pPr marL="0" indent="0" fontAlgn="ctr">
              <a:spcAft>
                <a:spcPts val="2400"/>
              </a:spcAft>
              <a:buNone/>
            </a:pPr>
            <a:endParaRPr lang="en-US" sz="3200" dirty="0"/>
          </a:p>
          <a:p>
            <a:endParaRPr lang="en-US" dirty="0"/>
          </a:p>
        </p:txBody>
      </p:sp>
    </p:spTree>
    <p:extLst>
      <p:ext uri="{BB962C8B-B14F-4D97-AF65-F5344CB8AC3E}">
        <p14:creationId xmlns:p14="http://schemas.microsoft.com/office/powerpoint/2010/main" val="26991042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Remember	</a:t>
            </a:r>
            <a:endParaRPr lang="en-US" dirty="0"/>
          </a:p>
        </p:txBody>
      </p:sp>
      <p:sp>
        <p:nvSpPr>
          <p:cNvPr id="3" name="Content Placeholder 2"/>
          <p:cNvSpPr>
            <a:spLocks noGrp="1"/>
          </p:cNvSpPr>
          <p:nvPr>
            <p:ph idx="1"/>
          </p:nvPr>
        </p:nvSpPr>
        <p:spPr>
          <a:xfrm>
            <a:off x="1283369" y="1628276"/>
            <a:ext cx="6537158" cy="3629526"/>
          </a:xfrm>
          <a:solidFill>
            <a:srgbClr val="ABC5B6"/>
          </a:solidFill>
        </p:spPr>
        <p:txBody>
          <a:bodyPr/>
          <a:lstStyle/>
          <a:p>
            <a:pPr>
              <a:buFont typeface="Wingdings" panose="05000000000000000000" pitchFamily="2" charset="2"/>
              <a:buChar char="v"/>
            </a:pPr>
            <a:r>
              <a:rPr lang="en-US" dirty="0" smtClean="0"/>
              <a:t>Your TA Consultants are here to provide support.</a:t>
            </a:r>
          </a:p>
          <a:p>
            <a:pPr lvl="1">
              <a:buFont typeface="Wingdings" panose="05000000000000000000" pitchFamily="2" charset="2"/>
              <a:buChar char="v"/>
            </a:pPr>
            <a:r>
              <a:rPr lang="en-US" dirty="0" smtClean="0"/>
              <a:t>Facilitation</a:t>
            </a:r>
          </a:p>
          <a:p>
            <a:pPr lvl="1">
              <a:buFont typeface="Wingdings" panose="05000000000000000000" pitchFamily="2" charset="2"/>
              <a:buChar char="v"/>
            </a:pPr>
            <a:r>
              <a:rPr lang="en-US" dirty="0" smtClean="0"/>
              <a:t>Consultation</a:t>
            </a:r>
          </a:p>
          <a:p>
            <a:pPr lvl="1">
              <a:buFont typeface="Wingdings" panose="05000000000000000000" pitchFamily="2" charset="2"/>
              <a:buChar char="v"/>
            </a:pPr>
            <a:r>
              <a:rPr lang="en-US" dirty="0" smtClean="0"/>
              <a:t>Coaching</a:t>
            </a:r>
          </a:p>
          <a:p>
            <a:pPr lvl="1">
              <a:buFont typeface="Wingdings" panose="05000000000000000000" pitchFamily="2" charset="2"/>
              <a:buChar char="v"/>
            </a:pPr>
            <a:r>
              <a:rPr lang="en-US" dirty="0" smtClean="0"/>
              <a:t>Resources</a:t>
            </a:r>
            <a:endParaRPr lang="en-US" dirty="0"/>
          </a:p>
        </p:txBody>
      </p:sp>
    </p:spTree>
    <p:extLst>
      <p:ext uri="{BB962C8B-B14F-4D97-AF65-F5344CB8AC3E}">
        <p14:creationId xmlns:p14="http://schemas.microsoft.com/office/powerpoint/2010/main" val="3372721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Presentation Objectives</a:t>
            </a:r>
            <a:endParaRPr lang="en-US" dirty="0"/>
          </a:p>
        </p:txBody>
      </p:sp>
      <p:sp>
        <p:nvSpPr>
          <p:cNvPr id="5" name="Content Placeholder 4"/>
          <p:cNvSpPr>
            <a:spLocks noGrp="1"/>
          </p:cNvSpPr>
          <p:nvPr>
            <p:ph idx="1"/>
          </p:nvPr>
        </p:nvSpPr>
        <p:spPr>
          <a:xfrm>
            <a:off x="457200" y="1600200"/>
            <a:ext cx="8229600" cy="3773905"/>
          </a:xfrm>
          <a:solidFill>
            <a:srgbClr val="ABC5B6"/>
          </a:solidFill>
        </p:spPr>
        <p:txBody>
          <a:bodyPr/>
          <a:lstStyle/>
          <a:p>
            <a:pPr>
              <a:buFont typeface="Wingdings" panose="05000000000000000000" pitchFamily="2" charset="2"/>
              <a:buChar char="v"/>
            </a:pPr>
            <a:r>
              <a:rPr lang="en-US" dirty="0" smtClean="0"/>
              <a:t>Learn a process for sharing and analyzing needs assessment data with your coalition.</a:t>
            </a:r>
          </a:p>
          <a:p>
            <a:pPr marL="0" indent="0">
              <a:buNone/>
            </a:pPr>
            <a:endParaRPr lang="en-US" dirty="0" smtClean="0"/>
          </a:p>
          <a:p>
            <a:pPr>
              <a:buFont typeface="Wingdings" panose="05000000000000000000" pitchFamily="2" charset="2"/>
              <a:buChar char="v"/>
            </a:pPr>
            <a:r>
              <a:rPr lang="en-US" dirty="0" smtClean="0"/>
              <a:t>Benefit from resources and tips that will help you facilitate this process.</a:t>
            </a:r>
            <a:endParaRPr lang="en-US" dirty="0"/>
          </a:p>
        </p:txBody>
      </p:sp>
    </p:spTree>
    <p:extLst>
      <p:ext uri="{BB962C8B-B14F-4D97-AF65-F5344CB8AC3E}">
        <p14:creationId xmlns:p14="http://schemas.microsoft.com/office/powerpoint/2010/main" val="2861113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D7E5F5"/>
          </a:solidFill>
        </p:spPr>
        <p:txBody>
          <a:bodyPr/>
          <a:lstStyle/>
          <a:p>
            <a:r>
              <a:rPr lang="en-US" sz="3600" dirty="0" smtClean="0"/>
              <a:t>Needs Assessment Process Overview</a:t>
            </a:r>
            <a:endParaRPr lang="en-US" sz="3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69826414"/>
              </p:ext>
            </p:extLst>
          </p:nvPr>
        </p:nvGraphicFramePr>
        <p:xfrm>
          <a:off x="17679" y="1412973"/>
          <a:ext cx="9126321" cy="52445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1 - 5</a:t>
            </a:r>
            <a:endParaRPr lang="en-US" dirty="0"/>
          </a:p>
        </p:txBody>
      </p:sp>
      <p:graphicFrame>
        <p:nvGraphicFramePr>
          <p:cNvPr id="5" name="Content Placeholder 5"/>
          <p:cNvGraphicFramePr>
            <a:graphicFrameLocks noGrp="1"/>
          </p:cNvGraphicFramePr>
          <p:nvPr>
            <p:ph sz="half" idx="1"/>
            <p:extLst>
              <p:ext uri="{D42A27DB-BD31-4B8C-83A1-F6EECF244321}">
                <p14:modId xmlns:p14="http://schemas.microsoft.com/office/powerpoint/2010/main" val="431934007"/>
              </p:ext>
            </p:extLst>
          </p:nvPr>
        </p:nvGraphicFramePr>
        <p:xfrm>
          <a:off x="3800819" y="134371"/>
          <a:ext cx="4979287" cy="2898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Content Placeholder 5"/>
          <p:cNvSpPr>
            <a:spLocks noGrp="1"/>
          </p:cNvSpPr>
          <p:nvPr>
            <p:ph sz="half" idx="2"/>
          </p:nvPr>
        </p:nvSpPr>
        <p:spPr>
          <a:xfrm>
            <a:off x="318796" y="3032451"/>
            <a:ext cx="8461310" cy="2398274"/>
          </a:xfrm>
        </p:spPr>
        <p:txBody>
          <a:bodyPr/>
          <a:lstStyle/>
          <a:p>
            <a:pPr>
              <a:buFont typeface="Wingdings" panose="05000000000000000000" pitchFamily="2" charset="2"/>
              <a:buChar char="v"/>
            </a:pPr>
            <a:r>
              <a:rPr lang="en-US" dirty="0" smtClean="0"/>
              <a:t>The Evaluation Center</a:t>
            </a:r>
          </a:p>
          <a:p>
            <a:pPr>
              <a:buFont typeface="Wingdings" panose="05000000000000000000" pitchFamily="2" charset="2"/>
              <a:buChar char="v"/>
            </a:pPr>
            <a:r>
              <a:rPr lang="en-US" dirty="0" smtClean="0"/>
              <a:t>Engage a Needs Assessment Core Team</a:t>
            </a:r>
          </a:p>
          <a:p>
            <a:pPr>
              <a:buFont typeface="Wingdings" panose="05000000000000000000" pitchFamily="2" charset="2"/>
              <a:buChar char="v"/>
            </a:pPr>
            <a:r>
              <a:rPr lang="en-US" dirty="0" smtClean="0"/>
              <a:t>Delegate data collection</a:t>
            </a:r>
          </a:p>
          <a:p>
            <a:pPr>
              <a:buFont typeface="Wingdings" panose="05000000000000000000" pitchFamily="2" charset="2"/>
              <a:buChar char="v"/>
            </a:pPr>
            <a:r>
              <a:rPr lang="en-US" dirty="0" smtClean="0"/>
              <a:t>Review data with you Core Team</a:t>
            </a:r>
          </a:p>
          <a:p>
            <a:pPr>
              <a:buFont typeface="Wingdings" panose="05000000000000000000" pitchFamily="2" charset="2"/>
              <a:buChar char="v"/>
            </a:pPr>
            <a:r>
              <a:rPr lang="en-US" dirty="0" smtClean="0"/>
              <a:t>Repeat steps as needed</a:t>
            </a:r>
            <a:endParaRPr lang="en-US" dirty="0"/>
          </a:p>
        </p:txBody>
      </p:sp>
    </p:spTree>
    <p:extLst>
      <p:ext uri="{BB962C8B-B14F-4D97-AF65-F5344CB8AC3E}">
        <p14:creationId xmlns:p14="http://schemas.microsoft.com/office/powerpoint/2010/main" val="1337132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46537" y="274638"/>
            <a:ext cx="7162800" cy="1143000"/>
          </a:xfrm>
          <a:solidFill>
            <a:srgbClr val="666666"/>
          </a:solidFill>
        </p:spPr>
        <p:txBody>
          <a:bodyPr/>
          <a:lstStyle/>
          <a:p>
            <a:pPr algn="ctr"/>
            <a:r>
              <a:rPr lang="en-US" sz="3600" dirty="0" smtClean="0"/>
              <a:t>Large Group Data Review Process</a:t>
            </a:r>
            <a:endParaRPr lang="en-US" sz="3600" dirty="0"/>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421847878"/>
              </p:ext>
            </p:extLst>
          </p:nvPr>
        </p:nvGraphicFramePr>
        <p:xfrm>
          <a:off x="-1422400" y="1417638"/>
          <a:ext cx="11328400" cy="48646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706299" cy="938805"/>
          </a:xfrm>
        </p:spPr>
        <p:txBody>
          <a:bodyPr/>
          <a:lstStyle/>
          <a:p>
            <a:pPr algn="ctr"/>
            <a:r>
              <a:rPr lang="en-US" sz="4400" dirty="0" smtClean="0"/>
              <a:t>Prevention Overview</a:t>
            </a:r>
            <a:endParaRPr lang="en-US" sz="4400" dirty="0"/>
          </a:p>
        </p:txBody>
      </p:sp>
      <p:sp>
        <p:nvSpPr>
          <p:cNvPr id="5" name="Content Placeholder 4"/>
          <p:cNvSpPr>
            <a:spLocks noGrp="1"/>
          </p:cNvSpPr>
          <p:nvPr>
            <p:ph idx="1"/>
          </p:nvPr>
        </p:nvSpPr>
        <p:spPr>
          <a:xfrm>
            <a:off x="5534525" y="1871634"/>
            <a:ext cx="3312019" cy="3189569"/>
          </a:xfrm>
        </p:spPr>
        <p:txBody>
          <a:bodyPr/>
          <a:lstStyle/>
          <a:p>
            <a:pPr>
              <a:buFont typeface="Wingdings" panose="05000000000000000000" pitchFamily="2" charset="2"/>
              <a:buChar char="v"/>
            </a:pPr>
            <a:r>
              <a:rPr lang="en-US" dirty="0" smtClean="0"/>
              <a:t>Review:</a:t>
            </a:r>
          </a:p>
          <a:p>
            <a:pPr lvl="1">
              <a:buFont typeface="Wingdings" panose="05000000000000000000" pitchFamily="2" charset="2"/>
              <a:buChar char="v"/>
            </a:pPr>
            <a:r>
              <a:rPr lang="en-US" dirty="0" smtClean="0"/>
              <a:t>SPF</a:t>
            </a:r>
          </a:p>
          <a:p>
            <a:pPr lvl="1">
              <a:buFont typeface="Wingdings" panose="05000000000000000000" pitchFamily="2" charset="2"/>
              <a:buChar char="v"/>
            </a:pPr>
            <a:r>
              <a:rPr lang="en-US" dirty="0" smtClean="0"/>
              <a:t>Risk and Protective factors</a:t>
            </a:r>
          </a:p>
          <a:p>
            <a:pPr lvl="1">
              <a:buFont typeface="Wingdings" panose="05000000000000000000" pitchFamily="2" charset="2"/>
              <a:buChar char="v"/>
            </a:pPr>
            <a:r>
              <a:rPr lang="en-US" dirty="0" smtClean="0"/>
              <a:t>Logic Model</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380" y="1211855"/>
            <a:ext cx="4846456" cy="4900187"/>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rotWithShape="1">
          <a:blip r:embed="rId3"/>
          <a:srcRect l="29163" t="12336" r="28917" b="11226"/>
          <a:stretch/>
        </p:blipFill>
        <p:spPr>
          <a:xfrm>
            <a:off x="12699" y="0"/>
            <a:ext cx="9283701" cy="6896035"/>
          </a:xfrm>
          <a:prstGeom prst="rect">
            <a:avLst/>
          </a:prstGeom>
        </p:spPr>
      </p:pic>
      <p:pic>
        <p:nvPicPr>
          <p:cNvPr id="2049"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504950" cy="4838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53764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4"/>
          <p:cNvSpPr>
            <a:spLocks noChangeArrowheads="1"/>
          </p:cNvSpPr>
          <p:nvPr/>
        </p:nvSpPr>
        <p:spPr bwMode="auto">
          <a:xfrm>
            <a:off x="0" y="381000"/>
            <a:ext cx="9144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rgbClr val="746568"/>
                </a:solidFill>
                <a:latin typeface="Helvetica Neue"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rgbClr val="746568"/>
                </a:solidFill>
                <a:latin typeface="Helvetica Neue"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rgbClr val="746568"/>
                </a:solidFill>
                <a:latin typeface="Helvetica Neue"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rgbClr val="746568"/>
                </a:solidFill>
                <a:latin typeface="Helvetica Neue"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rgbClr val="746568"/>
                </a:solidFill>
                <a:latin typeface="Helvetica Neue"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rgbClr val="746568"/>
                </a:solidFill>
                <a:latin typeface="Helvetica Neue"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rgbClr val="746568"/>
                </a:solidFill>
                <a:latin typeface="Helvetica Neue"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rgbClr val="746568"/>
                </a:solidFill>
                <a:latin typeface="Helvetica Neue"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rgbClr val="746568"/>
                </a:solidFill>
                <a:latin typeface="Helvetica Neue" charset="0"/>
                <a:ea typeface="MS PGothic" panose="020B0600070205080204" pitchFamily="34" charset="-128"/>
              </a:defRPr>
            </a:lvl9pPr>
          </a:lstStyle>
          <a:p>
            <a:pPr algn="ctr" eaLnBrk="1" hangingPunct="1">
              <a:spcBef>
                <a:spcPct val="0"/>
              </a:spcBef>
              <a:buFontTx/>
              <a:buNone/>
            </a:pPr>
            <a:r>
              <a:rPr lang="en-US" altLang="en-US" sz="3600" b="1" dirty="0">
                <a:solidFill>
                  <a:srgbClr val="8B0E04"/>
                </a:solidFill>
                <a:latin typeface="Helvetica" panose="020B0604020202020204" pitchFamily="34" charset="0"/>
              </a:rPr>
              <a:t>Our Road Map – Logic Model</a:t>
            </a:r>
          </a:p>
        </p:txBody>
      </p:sp>
      <p:sp>
        <p:nvSpPr>
          <p:cNvPr id="16" name="Oval 15"/>
          <p:cNvSpPr/>
          <p:nvPr/>
        </p:nvSpPr>
        <p:spPr>
          <a:xfrm>
            <a:off x="204788" y="1800225"/>
            <a:ext cx="8580437" cy="3238500"/>
          </a:xfrm>
          <a:prstGeom prst="ellipse">
            <a:avLst/>
          </a:prstGeom>
          <a:solidFill>
            <a:schemeClr val="accent6">
              <a:lumMod val="20000"/>
              <a:lumOff val="80000"/>
              <a:alpha val="65000"/>
            </a:schemeClr>
          </a:solidFill>
          <a:ln w="25400" cap="flat" cmpd="sng" algn="ctr">
            <a:solidFill>
              <a:srgbClr val="000000"/>
            </a:solidFill>
            <a:prstDash val="dash"/>
            <a:round/>
            <a:headEnd type="none" w="med" len="med"/>
            <a:tailEnd type="none" w="med" len="med"/>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US" dirty="0">
              <a:solidFill>
                <a:prstClr val="black"/>
              </a:solidFill>
            </a:endParaRPr>
          </a:p>
        </p:txBody>
      </p:sp>
      <p:sp>
        <p:nvSpPr>
          <p:cNvPr id="164868" name="Line 2"/>
          <p:cNvSpPr>
            <a:spLocks noChangeShapeType="1"/>
          </p:cNvSpPr>
          <p:nvPr/>
        </p:nvSpPr>
        <p:spPr bwMode="auto">
          <a:xfrm>
            <a:off x="3429000" y="4140200"/>
            <a:ext cx="0" cy="0"/>
          </a:xfrm>
          <a:prstGeom prst="line">
            <a:avLst/>
          </a:prstGeom>
          <a:noFill/>
          <a:ln w="9525">
            <a:solidFill>
              <a:srgbClr val="FFFF99"/>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164869" name="Line 3"/>
          <p:cNvSpPr>
            <a:spLocks noChangeShapeType="1"/>
          </p:cNvSpPr>
          <p:nvPr/>
        </p:nvSpPr>
        <p:spPr bwMode="auto">
          <a:xfrm>
            <a:off x="3429000" y="4140200"/>
            <a:ext cx="0" cy="0"/>
          </a:xfrm>
          <a:prstGeom prst="line">
            <a:avLst/>
          </a:prstGeom>
          <a:noFill/>
          <a:ln w="9525">
            <a:solidFill>
              <a:srgbClr val="FFFF99"/>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70662" name="Line 2"/>
          <p:cNvSpPr>
            <a:spLocks noChangeShapeType="1"/>
          </p:cNvSpPr>
          <p:nvPr/>
        </p:nvSpPr>
        <p:spPr bwMode="auto">
          <a:xfrm>
            <a:off x="3233738" y="4451350"/>
            <a:ext cx="0" cy="0"/>
          </a:xfrm>
          <a:prstGeom prst="line">
            <a:avLst/>
          </a:prstGeom>
          <a:noFill/>
          <a:ln w="9525">
            <a:solidFill>
              <a:srgbClr val="FFFF99"/>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70663" name="Line 3"/>
          <p:cNvSpPr>
            <a:spLocks noChangeShapeType="1"/>
          </p:cNvSpPr>
          <p:nvPr/>
        </p:nvSpPr>
        <p:spPr bwMode="auto">
          <a:xfrm>
            <a:off x="3233738" y="4451350"/>
            <a:ext cx="0" cy="0"/>
          </a:xfrm>
          <a:prstGeom prst="line">
            <a:avLst/>
          </a:prstGeom>
          <a:noFill/>
          <a:ln w="9525">
            <a:solidFill>
              <a:srgbClr val="FFFF99"/>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164872" name="AutoShape 5"/>
          <p:cNvSpPr>
            <a:spLocks noChangeArrowheads="1"/>
          </p:cNvSpPr>
          <p:nvPr/>
        </p:nvSpPr>
        <p:spPr bwMode="auto">
          <a:xfrm>
            <a:off x="2925763" y="3308350"/>
            <a:ext cx="604837" cy="381000"/>
          </a:xfrm>
          <a:prstGeom prst="leftRightArrow">
            <a:avLst>
              <a:gd name="adj1" fmla="val 50000"/>
              <a:gd name="adj2" fmla="val 28891"/>
            </a:avLst>
          </a:prstGeom>
          <a:solidFill>
            <a:srgbClr val="000000"/>
          </a:solidFill>
          <a:ln w="12700" cap="sq">
            <a:solidFill>
              <a:schemeClr val="tx1"/>
            </a:solidFill>
            <a:miter lim="800000"/>
            <a:headEnd type="none" w="sm" len="sm"/>
            <a:tailEnd type="none" w="sm" len="sm"/>
          </a:ln>
        </p:spPr>
        <p:txBody>
          <a:bodyPr wrap="none" anchor="ctr"/>
          <a:lstStyle>
            <a:lvl1pPr>
              <a:spcBef>
                <a:spcPct val="20000"/>
              </a:spcBef>
              <a:buFont typeface="Arial" panose="020B0604020202020204" pitchFamily="34" charset="0"/>
              <a:buChar char="•"/>
              <a:defRPr sz="3200">
                <a:solidFill>
                  <a:srgbClr val="746568"/>
                </a:solidFill>
                <a:latin typeface="Helvetica Neue"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rgbClr val="746568"/>
                </a:solidFill>
                <a:latin typeface="Helvetica Neue"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rgbClr val="746568"/>
                </a:solidFill>
                <a:latin typeface="Helvetica Neue"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rgbClr val="746568"/>
                </a:solidFill>
                <a:latin typeface="Helvetica Neue"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rgbClr val="746568"/>
                </a:solidFill>
                <a:latin typeface="Helvetica Neue"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rgbClr val="746568"/>
                </a:solidFill>
                <a:latin typeface="Helvetica Neue"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rgbClr val="746568"/>
                </a:solidFill>
                <a:latin typeface="Helvetica Neue"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rgbClr val="746568"/>
                </a:solidFill>
                <a:latin typeface="Helvetica Neue"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rgbClr val="746568"/>
                </a:solidFill>
                <a:latin typeface="Helvetica Neue" charset="0"/>
                <a:ea typeface="MS PGothic" panose="020B0600070205080204" pitchFamily="34" charset="-128"/>
              </a:defRPr>
            </a:lvl9pPr>
          </a:lstStyle>
          <a:p>
            <a:pPr eaLnBrk="1" hangingPunct="1">
              <a:spcBef>
                <a:spcPct val="0"/>
              </a:spcBef>
              <a:buFontTx/>
              <a:buNone/>
            </a:pPr>
            <a:endParaRPr lang="en-US" altLang="en-US" sz="1800" dirty="0">
              <a:solidFill>
                <a:srgbClr val="000000"/>
              </a:solidFill>
              <a:latin typeface="Calibri" panose="020F0502020204030204" pitchFamily="34" charset="0"/>
            </a:endParaRPr>
          </a:p>
        </p:txBody>
      </p:sp>
      <p:sp>
        <p:nvSpPr>
          <p:cNvPr id="164873" name="AutoShape 6"/>
          <p:cNvSpPr>
            <a:spLocks noChangeArrowheads="1"/>
          </p:cNvSpPr>
          <p:nvPr/>
        </p:nvSpPr>
        <p:spPr bwMode="auto">
          <a:xfrm>
            <a:off x="5588000" y="3308350"/>
            <a:ext cx="617538" cy="381000"/>
          </a:xfrm>
          <a:prstGeom prst="leftRightArrow">
            <a:avLst>
              <a:gd name="adj1" fmla="val 50000"/>
              <a:gd name="adj2" fmla="val 28890"/>
            </a:avLst>
          </a:prstGeom>
          <a:solidFill>
            <a:srgbClr val="000000"/>
          </a:solidFill>
          <a:ln w="12700" cap="sq">
            <a:solidFill>
              <a:schemeClr val="tx1"/>
            </a:solidFill>
            <a:miter lim="800000"/>
            <a:headEnd type="none" w="sm" len="sm"/>
            <a:tailEnd type="none" w="sm" len="sm"/>
          </a:ln>
        </p:spPr>
        <p:txBody>
          <a:bodyPr wrap="none" anchor="ctr"/>
          <a:lstStyle>
            <a:lvl1pPr>
              <a:spcBef>
                <a:spcPct val="20000"/>
              </a:spcBef>
              <a:buFont typeface="Arial" panose="020B0604020202020204" pitchFamily="34" charset="0"/>
              <a:buChar char="•"/>
              <a:defRPr sz="3200">
                <a:solidFill>
                  <a:srgbClr val="746568"/>
                </a:solidFill>
                <a:latin typeface="Helvetica Neue"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rgbClr val="746568"/>
                </a:solidFill>
                <a:latin typeface="Helvetica Neue"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rgbClr val="746568"/>
                </a:solidFill>
                <a:latin typeface="Helvetica Neue"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rgbClr val="746568"/>
                </a:solidFill>
                <a:latin typeface="Helvetica Neue"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rgbClr val="746568"/>
                </a:solidFill>
                <a:latin typeface="Helvetica Neue"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rgbClr val="746568"/>
                </a:solidFill>
                <a:latin typeface="Helvetica Neue"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rgbClr val="746568"/>
                </a:solidFill>
                <a:latin typeface="Helvetica Neue"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rgbClr val="746568"/>
                </a:solidFill>
                <a:latin typeface="Helvetica Neue"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rgbClr val="746568"/>
                </a:solidFill>
                <a:latin typeface="Helvetica Neue" charset="0"/>
                <a:ea typeface="MS PGothic" panose="020B0600070205080204" pitchFamily="34" charset="-128"/>
              </a:defRPr>
            </a:lvl9pPr>
          </a:lstStyle>
          <a:p>
            <a:pPr eaLnBrk="1" hangingPunct="1">
              <a:spcBef>
                <a:spcPct val="0"/>
              </a:spcBef>
              <a:buFontTx/>
              <a:buNone/>
            </a:pPr>
            <a:endParaRPr lang="en-US" altLang="en-US" sz="1800" dirty="0">
              <a:solidFill>
                <a:srgbClr val="000000"/>
              </a:solidFill>
              <a:latin typeface="Calibri" panose="020F0502020204030204" pitchFamily="34" charset="0"/>
            </a:endParaRPr>
          </a:p>
        </p:txBody>
      </p:sp>
      <p:sp>
        <p:nvSpPr>
          <p:cNvPr id="16395" name="Rectangle 27"/>
          <p:cNvSpPr>
            <a:spLocks noChangeArrowheads="1"/>
          </p:cNvSpPr>
          <p:nvPr/>
        </p:nvSpPr>
        <p:spPr bwMode="auto">
          <a:xfrm>
            <a:off x="3530600" y="2713038"/>
            <a:ext cx="2057400" cy="1427162"/>
          </a:xfrm>
          <a:prstGeom prst="rect">
            <a:avLst/>
          </a:prstGeom>
          <a:solidFill>
            <a:srgbClr val="D7A684"/>
          </a:solidFill>
          <a:ln w="9525">
            <a:solidFill>
              <a:srgbClr val="000000"/>
            </a:solidFill>
            <a:miter lim="800000"/>
            <a:headEnd/>
            <a:tailEnd/>
          </a:ln>
          <a:effectLst>
            <a:outerShdw blurRad="63500" dist="23000" dir="5400000" rotWithShape="0">
              <a:srgbClr val="000000">
                <a:alpha val="34998"/>
              </a:srgbClr>
            </a:outerShdw>
          </a:effectLst>
        </p:spPr>
        <p:txBody>
          <a:bodyPr anchor="ctr"/>
          <a:lstStyle/>
          <a:p>
            <a:pPr algn="ctr" eaLnBrk="1" hangingPunct="1">
              <a:defRPr/>
            </a:pPr>
            <a:r>
              <a:rPr lang="en-US" sz="2400" b="1" dirty="0">
                <a:solidFill>
                  <a:srgbClr val="000000"/>
                </a:solidFill>
                <a:latin typeface="Arial" charset="0"/>
                <a:ea typeface="ＭＳ Ｐゴシック" charset="0"/>
                <a:cs typeface="ＭＳ Ｐゴシック" charset="0"/>
              </a:rPr>
              <a:t>Risk and Protective Factors</a:t>
            </a:r>
          </a:p>
        </p:txBody>
      </p:sp>
      <p:sp>
        <p:nvSpPr>
          <p:cNvPr id="16396" name="Rectangle 28"/>
          <p:cNvSpPr>
            <a:spLocks noChangeArrowheads="1"/>
          </p:cNvSpPr>
          <p:nvPr/>
        </p:nvSpPr>
        <p:spPr bwMode="auto">
          <a:xfrm>
            <a:off x="819150" y="2713038"/>
            <a:ext cx="2106613" cy="1427162"/>
          </a:xfrm>
          <a:prstGeom prst="rect">
            <a:avLst/>
          </a:prstGeom>
          <a:solidFill>
            <a:srgbClr val="8BACC6"/>
          </a:solidFill>
          <a:ln w="9525">
            <a:solidFill>
              <a:srgbClr val="254061"/>
            </a:solidFill>
            <a:miter lim="800000"/>
            <a:headEnd/>
            <a:tailEnd/>
          </a:ln>
          <a:effectLst>
            <a:outerShdw blurRad="63500" dist="23000" dir="5400000" rotWithShape="0">
              <a:srgbClr val="000000">
                <a:alpha val="34998"/>
              </a:srgbClr>
            </a:outerShdw>
          </a:effectLst>
        </p:spPr>
        <p:txBody>
          <a:bodyPr anchor="ctr"/>
          <a:lstStyle/>
          <a:p>
            <a:pPr algn="ctr" eaLnBrk="1" hangingPunct="1">
              <a:defRPr/>
            </a:pPr>
            <a:r>
              <a:rPr lang="en-US" sz="2400" b="1" dirty="0">
                <a:solidFill>
                  <a:srgbClr val="000000"/>
                </a:solidFill>
                <a:latin typeface="Arial" charset="0"/>
                <a:ea typeface="ＭＳ Ｐゴシック" charset="0"/>
                <a:cs typeface="ＭＳ Ｐゴシック" charset="0"/>
              </a:rPr>
              <a:t>Problems and Related Behaviors</a:t>
            </a:r>
          </a:p>
        </p:txBody>
      </p:sp>
      <p:sp>
        <p:nvSpPr>
          <p:cNvPr id="164876" name="TextBox 23"/>
          <p:cNvSpPr txBox="1">
            <a:spLocks noChangeArrowheads="1"/>
          </p:cNvSpPr>
          <p:nvPr/>
        </p:nvSpPr>
        <p:spPr bwMode="auto">
          <a:xfrm>
            <a:off x="2925763" y="2000250"/>
            <a:ext cx="36210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rgbClr val="746568"/>
                </a:solidFill>
                <a:latin typeface="Helvetica Neue"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rgbClr val="746568"/>
                </a:solidFill>
                <a:latin typeface="Helvetica Neue"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rgbClr val="746568"/>
                </a:solidFill>
                <a:latin typeface="Helvetica Neue"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rgbClr val="746568"/>
                </a:solidFill>
                <a:latin typeface="Helvetica Neue"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rgbClr val="746568"/>
                </a:solidFill>
                <a:latin typeface="Helvetica Neue"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rgbClr val="746568"/>
                </a:solidFill>
                <a:latin typeface="Helvetica Neue"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rgbClr val="746568"/>
                </a:solidFill>
                <a:latin typeface="Helvetica Neue"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rgbClr val="746568"/>
                </a:solidFill>
                <a:latin typeface="Helvetica Neue"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rgbClr val="746568"/>
                </a:solidFill>
                <a:latin typeface="Helvetica Neue" charset="0"/>
                <a:ea typeface="MS PGothic" panose="020B0600070205080204" pitchFamily="34" charset="-128"/>
              </a:defRPr>
            </a:lvl9pPr>
          </a:lstStyle>
          <a:p>
            <a:pPr eaLnBrk="1" hangingPunct="1">
              <a:spcBef>
                <a:spcPct val="0"/>
              </a:spcBef>
              <a:buFontTx/>
              <a:buNone/>
            </a:pPr>
            <a:r>
              <a:rPr lang="en-US" altLang="en-US" sz="2000" b="1" dirty="0">
                <a:solidFill>
                  <a:srgbClr val="800000"/>
                </a:solidFill>
                <a:latin typeface="Arial" panose="020B0604020202020204" pitchFamily="34" charset="0"/>
              </a:rPr>
              <a:t>Resources and Readiness</a:t>
            </a:r>
          </a:p>
        </p:txBody>
      </p:sp>
      <p:sp>
        <p:nvSpPr>
          <p:cNvPr id="16398" name="Rectangle 30"/>
          <p:cNvSpPr>
            <a:spLocks noChangeArrowheads="1"/>
          </p:cNvSpPr>
          <p:nvPr/>
        </p:nvSpPr>
        <p:spPr bwMode="auto">
          <a:xfrm>
            <a:off x="6205538" y="2713038"/>
            <a:ext cx="2152650" cy="1427162"/>
          </a:xfrm>
          <a:prstGeom prst="rect">
            <a:avLst/>
          </a:prstGeom>
          <a:solidFill>
            <a:srgbClr val="8EA27E"/>
          </a:solidFill>
          <a:ln w="9525">
            <a:solidFill>
              <a:srgbClr val="000000"/>
            </a:solidFill>
            <a:miter lim="800000"/>
            <a:headEnd/>
            <a:tailEnd/>
          </a:ln>
          <a:effectLst>
            <a:outerShdw blurRad="63500" dist="23000" dir="5400000" rotWithShape="0">
              <a:srgbClr val="000000">
                <a:alpha val="34998"/>
              </a:srgbClr>
            </a:outerShdw>
          </a:effectLst>
        </p:spPr>
        <p:txBody>
          <a:bodyPr anchor="ctr"/>
          <a:lstStyle/>
          <a:p>
            <a:pPr algn="ctr" eaLnBrk="1" hangingPunct="1">
              <a:defRPr/>
            </a:pPr>
            <a:r>
              <a:rPr lang="en-US" sz="2400" b="1" dirty="0">
                <a:solidFill>
                  <a:srgbClr val="000000"/>
                </a:solidFill>
                <a:latin typeface="Arial" charset="0"/>
                <a:ea typeface="ＭＳ Ｐゴシック" charset="0"/>
                <a:cs typeface="Arial" charset="0"/>
              </a:rPr>
              <a:t>Interventions</a:t>
            </a:r>
          </a:p>
        </p:txBody>
      </p:sp>
      <p:sp>
        <p:nvSpPr>
          <p:cNvPr id="16487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746568"/>
                </a:solidFill>
                <a:latin typeface="Helvetica Neue"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rgbClr val="746568"/>
                </a:solidFill>
                <a:latin typeface="Helvetica Neue"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rgbClr val="746568"/>
                </a:solidFill>
                <a:latin typeface="Helvetica Neue"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rgbClr val="746568"/>
                </a:solidFill>
                <a:latin typeface="Helvetica Neue"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rgbClr val="746568"/>
                </a:solidFill>
                <a:latin typeface="Helvetica Neue"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rgbClr val="746568"/>
                </a:solidFill>
                <a:latin typeface="Helvetica Neue"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rgbClr val="746568"/>
                </a:solidFill>
                <a:latin typeface="Helvetica Neue"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rgbClr val="746568"/>
                </a:solidFill>
                <a:latin typeface="Helvetica Neue"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rgbClr val="746568"/>
                </a:solidFill>
                <a:latin typeface="Helvetica Neue" charset="0"/>
                <a:ea typeface="MS PGothic" panose="020B0600070205080204" pitchFamily="34" charset="-128"/>
              </a:defRPr>
            </a:lvl9pPr>
          </a:lstStyle>
          <a:p>
            <a:pPr>
              <a:spcBef>
                <a:spcPct val="0"/>
              </a:spcBef>
              <a:buFontTx/>
              <a:buNone/>
            </a:pPr>
            <a:endParaRPr lang="en-US" altLang="en-US" sz="1200" dirty="0" smtClean="0">
              <a:solidFill>
                <a:srgbClr val="7F7F7F"/>
              </a:solidFill>
              <a:latin typeface="Arial" panose="020B0604020202020204" pitchFamily="34" charset="0"/>
            </a:endParaRPr>
          </a:p>
          <a:p>
            <a:pPr>
              <a:spcBef>
                <a:spcPct val="0"/>
              </a:spcBef>
              <a:buFontTx/>
              <a:buNone/>
            </a:pPr>
            <a:r>
              <a:rPr lang="en-US" altLang="en-US" sz="1200" dirty="0" smtClean="0">
                <a:solidFill>
                  <a:srgbClr val="7F7F7F"/>
                </a:solidFill>
                <a:latin typeface="Arial" panose="020B0604020202020204" pitchFamily="34" charset="0"/>
              </a:rPr>
              <a:t>9</a:t>
            </a:r>
          </a:p>
          <a:p>
            <a:pPr>
              <a:spcBef>
                <a:spcPct val="0"/>
              </a:spcBef>
              <a:buFontTx/>
              <a:buNone/>
            </a:pPr>
            <a:endParaRPr lang="en-US" altLang="en-US" sz="1200" dirty="0" smtClean="0">
              <a:solidFill>
                <a:srgbClr val="7F7F7F"/>
              </a:solidFill>
              <a:latin typeface="Arial" panose="020B0604020202020204" pitchFamily="34" charset="0"/>
            </a:endParaRPr>
          </a:p>
        </p:txBody>
      </p:sp>
    </p:spTree>
    <p:extLst>
      <p:ext uri="{BB962C8B-B14F-4D97-AF65-F5344CB8AC3E}">
        <p14:creationId xmlns:p14="http://schemas.microsoft.com/office/powerpoint/2010/main" val="266974078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0662"/>
                                        </p:tgtEl>
                                        <p:attrNameLst>
                                          <p:attrName>style.visibility</p:attrName>
                                        </p:attrNameLst>
                                      </p:cBhvr>
                                      <p:to>
                                        <p:strVal val="visible"/>
                                      </p:to>
                                    </p:set>
                                    <p:animEffect transition="in" filter="fade">
                                      <p:cBhvr>
                                        <p:cTn id="7" dur="1000"/>
                                        <p:tgtEl>
                                          <p:spTgt spid="7066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0663"/>
                                        </p:tgtEl>
                                        <p:attrNameLst>
                                          <p:attrName>style.visibility</p:attrName>
                                        </p:attrNameLst>
                                      </p:cBhvr>
                                      <p:to>
                                        <p:strVal val="visible"/>
                                      </p:to>
                                    </p:set>
                                    <p:animEffect transition="in" filter="fade">
                                      <p:cBhvr>
                                        <p:cTn id="10" dur="1000"/>
                                        <p:tgtEl>
                                          <p:spTgt spid="706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2" grpId="0" animBg="1"/>
      <p:bldP spid="70663" grpId="0" animBg="1"/>
    </p:bldLst>
  </p:timing>
</p:sld>
</file>

<file path=ppt/theme/theme1.xml><?xml version="1.0" encoding="utf-8"?>
<a:theme xmlns:a="http://schemas.openxmlformats.org/drawingml/2006/main" name="Office Theme">
  <a:themeElements>
    <a:clrScheme name="Custom 3">
      <a:dk1>
        <a:srgbClr val="262626"/>
      </a:dk1>
      <a:lt1>
        <a:sysClr val="window" lastClr="FFFFFF"/>
      </a:lt1>
      <a:dk2>
        <a:srgbClr val="1F497D"/>
      </a:dk2>
      <a:lt2>
        <a:srgbClr val="EEECE1"/>
      </a:lt2>
      <a:accent1>
        <a:srgbClr val="7092A4"/>
      </a:accent1>
      <a:accent2>
        <a:srgbClr val="ABC5B6"/>
      </a:accent2>
      <a:accent3>
        <a:srgbClr val="D1DBAF"/>
      </a:accent3>
      <a:accent4>
        <a:srgbClr val="EBC554"/>
      </a:accent4>
      <a:accent5>
        <a:srgbClr val="D7934C"/>
      </a:accent5>
      <a:accent6>
        <a:srgbClr val="B0AC8A"/>
      </a:accent6>
      <a:hlink>
        <a:srgbClr val="7092A4"/>
      </a:hlink>
      <a:folHlink>
        <a:srgbClr val="5775A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ct:contentTypeSchema xmlns:ct="http://schemas.microsoft.com/office/2006/metadata/contentType" xmlns:ma="http://schemas.microsoft.com/office/2006/metadata/properties/metaAttributes" ct:_="" ma:_="" ma:contentTypeName="OMNI Branded PowerPoint" ma:contentTypeID="0x010100917F6A714A18574AB91282BDCB99D8A6000E8FB89E0F322A4CA5758A2B6FAD651B" ma:contentTypeVersion="32" ma:contentTypeDescription="" ma:contentTypeScope="" ma:versionID="299874ce205f8147ced861e627956da1">
  <xsd:schema xmlns:xsd="http://www.w3.org/2001/XMLSchema" xmlns:xs="http://www.w3.org/2001/XMLSchema" xmlns:p="http://schemas.microsoft.com/office/2006/metadata/properties" xmlns:ns2="234f597d-9d03-40e0-a783-9cfe18eb91ef" xmlns:ns3="da0c69b1-a36e-49f1-928e-3b42eb22730a" xmlns:ns4="b74e461d-4f78-4165-88a9-e74bf1acdeb8" targetNamespace="http://schemas.microsoft.com/office/2006/metadata/properties" ma:root="true" ma:fieldsID="5c0da46289fb012a56b753bf7363b3aa" ns2:_="" ns3:_="" ns4:_="">
    <xsd:import namespace="234f597d-9d03-40e0-a783-9cfe18eb91ef"/>
    <xsd:import namespace="da0c69b1-a36e-49f1-928e-3b42eb22730a"/>
    <xsd:import namespace="b74e461d-4f78-4165-88a9-e74bf1acdeb8"/>
    <xsd:element name="properties">
      <xsd:complexType>
        <xsd:sequence>
          <xsd:element name="documentManagement">
            <xsd:complexType>
              <xsd:all>
                <xsd:element ref="ns2:Project_Task" minOccurs="0"/>
                <xsd:element ref="ns2:Document_Type_" minOccurs="0"/>
                <xsd:element ref="ns2:Audience_" minOccurs="0"/>
                <xsd:element ref="ns2:Date_Received" minOccurs="0"/>
                <xsd:element ref="ns2:Phase_" minOccurs="0"/>
                <xsd:element ref="ns2:TaxCatchAll" minOccurs="0"/>
                <xsd:element ref="ns2:TaxCatchAllLabel" minOccurs="0"/>
                <xsd:element ref="ns2:m70cb2e2876941648233ab17abe6ba43" minOccurs="0"/>
                <xsd:element ref="ns3:_dlc_DocId" minOccurs="0"/>
                <xsd:element ref="ns3:_dlc_DocIdUrl" minOccurs="0"/>
                <xsd:element ref="ns3:_dlc_DocIdPersistId" minOccurs="0"/>
                <xsd:element ref="ns4:Deliverable" minOccurs="0"/>
                <xsd:element ref="ns4:Description0" minOccurs="0"/>
                <xsd:element ref="ns4:Topic_x0020_Are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4f597d-9d03-40e0-a783-9cfe18eb91ef" elementFormDefault="qualified">
    <xsd:import namespace="http://schemas.microsoft.com/office/2006/documentManagement/types"/>
    <xsd:import namespace="http://schemas.microsoft.com/office/infopath/2007/PartnerControls"/>
    <xsd:element name="Project_Task" ma:index="3" nillable="true" ma:displayName="Project Area" ma:format="Dropdown" ma:internalName="Project_Task" ma:readOnly="false">
      <xsd:simpleType>
        <xsd:restriction base="dms:Choice">
          <xsd:enumeration value="Archive"/>
          <xsd:enumeration value="Business Development"/>
          <xsd:enumeration value="ETO"/>
          <xsd:enumeration value="Evaluation"/>
          <xsd:enumeration value="CPPS"/>
          <xsd:enumeration value="Leadership"/>
          <xsd:enumeration value="Logos"/>
          <xsd:enumeration value="Meetings and Agendas"/>
          <xsd:enumeration value="OMNI Documents"/>
          <xsd:enumeration value="Other Resources"/>
          <xsd:enumeration value="Project Management"/>
          <xsd:enumeration value="Reports"/>
          <xsd:enumeration value="RPS Developed Resources"/>
          <xsd:enumeration value="SAPST"/>
          <xsd:enumeration value="SAPST-new"/>
          <xsd:enumeration value="Trainings"/>
          <xsd:enumeration value="Workplans"/>
          <xsd:enumeration value="Teambuilding"/>
        </xsd:restriction>
      </xsd:simpleType>
    </xsd:element>
    <xsd:element name="Document_Type_" ma:index="4" nillable="true" ma:displayName="Document Type" ma:format="Dropdown" ma:internalName="Document_Type_" ma:readOnly="false">
      <xsd:simpleType>
        <xsd:restriction base="dms:Choice">
          <xsd:enumeration value="Assessment/Tool"/>
          <xsd:enumeration value="Business Development"/>
          <xsd:enumeration value="Community Profiles"/>
          <xsd:enumeration value="Community SOWs"/>
          <xsd:enumeration value="Curriculum"/>
          <xsd:enumeration value="Ethics Training"/>
          <xsd:enumeration value="Evaluation Resources"/>
          <xsd:enumeration value="Evaluation Results"/>
          <xsd:enumeration value="Fact Sheets"/>
          <xsd:enumeration value="General"/>
          <xsd:enumeration value="General TA"/>
          <xsd:enumeration value="Instruments"/>
          <xsd:enumeration value="Leadership 1"/>
          <xsd:enumeration value="Leadership 2"/>
          <xsd:enumeration value="Leadership 3"/>
          <xsd:enumeration value="Leadership Booster"/>
          <xsd:enumeration value="Legislation"/>
          <xsd:enumeration value="Logic Models"/>
          <xsd:enumeration value="Marijuana Training"/>
          <xsd:enumeration value="ONDCP Resources"/>
          <xsd:enumeration value="Powerpoint presentation"/>
          <xsd:enumeration value="Prevention Primer"/>
          <xsd:enumeration value="Report"/>
          <xsd:enumeration value="Research"/>
          <xsd:enumeration value="RPC Orientation"/>
          <xsd:enumeration value="Strategic Planning and Needs Assessment Resources"/>
          <xsd:enumeration value="TA and Best Practices"/>
          <xsd:enumeration value="Trainings"/>
          <xsd:enumeration value="Workbook"/>
        </xsd:restriction>
      </xsd:simpleType>
    </xsd:element>
    <xsd:element name="Audience_" ma:index="5" nillable="true" ma:displayName="Audience" ma:format="Dropdown" ma:internalName="Audience_" ma:readOnly="false">
      <xsd:simpleType>
        <xsd:restriction base="dms:Choice">
          <xsd:enumeration value="Facilitation"/>
          <xsd:enumeration value="Logic Model"/>
          <xsd:enumeration value="TA product for DBH on SPF process"/>
        </xsd:restriction>
      </xsd:simpleType>
    </xsd:element>
    <xsd:element name="Date_Received" ma:index="6" nillable="true" ma:displayName="Date Received" ma:internalName="Date_Received" ma:readOnly="false">
      <xsd:simpleType>
        <xsd:restriction base="dms:Text">
          <xsd:maxLength value="255"/>
        </xsd:restriction>
      </xsd:simpleType>
    </xsd:element>
    <xsd:element name="Phase_" ma:index="7" nillable="true" ma:displayName="Phase" ma:format="Dropdown" ma:internalName="Phase_" ma:readOnly="false">
      <xsd:simpleType>
        <xsd:restriction base="dms:Choice">
          <xsd:enumeration value="Fiscal Year 09-10"/>
        </xsd:restriction>
      </xsd:simpleType>
    </xsd:element>
    <xsd:element name="TaxCatchAll" ma:index="8" nillable="true" ma:displayName="Taxonomy Catch All Column" ma:hidden="true" ma:list="{f4843a67-dbcb-432d-b0c9-198c87c35753}" ma:internalName="TaxCatchAll" ma:readOnly="false" ma:showField="CatchAllData" ma:web="da0c69b1-a36e-49f1-928e-3b42eb22730a">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hidden="true" ma:list="{f4843a67-dbcb-432d-b0c9-198c87c35753}" ma:internalName="TaxCatchAllLabel" ma:readOnly="false" ma:showField="CatchAllDataLabel" ma:web="da0c69b1-a36e-49f1-928e-3b42eb22730a">
      <xsd:complexType>
        <xsd:complexContent>
          <xsd:extension base="dms:MultiChoiceLookup">
            <xsd:sequence>
              <xsd:element name="Value" type="dms:Lookup" maxOccurs="unbounded" minOccurs="0" nillable="true"/>
            </xsd:sequence>
          </xsd:extension>
        </xsd:complexContent>
      </xsd:complexType>
    </xsd:element>
    <xsd:element name="m70cb2e2876941648233ab17abe6ba43" ma:index="16" nillable="true" ma:taxonomy="true" ma:internalName="m70cb2e2876941648233ab17abe6ba43" ma:taxonomyFieldName="OMNI_x0020_Project_x0020_Codes" ma:displayName="OMNI Project Codes" ma:readOnly="false" ma:default="" ma:fieldId="{670cb2e2-8769-4164-8233-ab17abe6ba43}" ma:sspId="08cceff8-e8e3-41f5-9a11-71ba95c7c490" ma:termSetId="cb9a5168-603b-418a-b6e4-037b76312dd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a0c69b1-a36e-49f1-928e-3b42eb22730a" elementFormDefault="qualified">
    <xsd:import namespace="http://schemas.microsoft.com/office/2006/documentManagement/types"/>
    <xsd:import namespace="http://schemas.microsoft.com/office/infopath/2007/PartnerControls"/>
    <xsd:element name="_dlc_DocId" ma:index="17" nillable="true" ma:displayName="Document ID Value" ma:description="The value of the document ID assigned to this item." ma:internalName="_dlc_DocId" ma:readOnly="true">
      <xsd:simpleType>
        <xsd:restriction base="dms:Text"/>
      </xsd:simpleType>
    </xsd:element>
    <xsd:element name="_dlc_DocIdUrl" ma:index="18"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9"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b74e461d-4f78-4165-88a9-e74bf1acdeb8" elementFormDefault="qualified">
    <xsd:import namespace="http://schemas.microsoft.com/office/2006/documentManagement/types"/>
    <xsd:import namespace="http://schemas.microsoft.com/office/infopath/2007/PartnerControls"/>
    <xsd:element name="Deliverable" ma:index="20" nillable="true" ma:displayName="Deliverable" ma:internalName="Deliverable">
      <xsd:simpleType>
        <xsd:restriction base="dms:Text">
          <xsd:maxLength value="255"/>
        </xsd:restriction>
      </xsd:simpleType>
    </xsd:element>
    <xsd:element name="Description0" ma:index="21" nillable="true" ma:displayName="Description" ma:internalName="Description0">
      <xsd:simpleType>
        <xsd:restriction base="dms:Text">
          <xsd:maxLength value="255"/>
        </xsd:restriction>
      </xsd:simpleType>
    </xsd:element>
    <xsd:element name="Topic_x0020_Area" ma:index="22" nillable="true" ma:displayName="Topic Area" ma:format="Dropdown" ma:internalName="Topic_x0020_Area">
      <xsd:simpleType>
        <xsd:restriction base="dms:Choice">
          <xsd:enumeration value="Cannabis Use and the Unborn Baby"/>
          <xsd:enumeration value="Youth Engagement"/>
          <xsd:enumeration value="Choosing Evidence-Based Approaches"/>
          <xsd:enumeration value="Communities That Care (CTC)"/>
          <xsd:enumeration value="Campus 101"/>
          <xsd:enumeration value="Leadership Coaching"/>
          <xsd:enumeration value="Substance Abuse Treatment for Lesbian, Gay, Bisexual and Transgender"/>
          <xsd:enumeration value="Alcohol Policy"/>
          <xsd:enumeration value="Strategic Prevention Framework"/>
          <xsd:enumeration value="Risk and Protective Factors"/>
          <xsd:enumeration value="Social Norms"/>
          <xsd:enumeration value="Identifying Community Strategies"/>
          <xsd:enumeration value="Cultural Competency 101"/>
          <xsd:enumeration value="Community Readiness"/>
          <xsd:enumeration value="Mental Health First Aid"/>
          <xsd:enumeration value="Strategic Planning"/>
          <xsd:enumeration value="Keys to Sustainability"/>
          <xsd:enumeration value="Community Assessment"/>
          <xsd:enumeration value="Adolescent Brain Development"/>
          <xsd:enumeration value="Evidence Based"/>
          <xsd:enumeration value="Evaluation"/>
          <xsd:enumeration value="Media"/>
          <xsd:enumeration value="Prevention 101"/>
          <xsd:enumeration value="Bridges Out of Poverty"/>
          <xsd:enumeration value="Facilitation"/>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da0c69b1-a36e-49f1-928e-3b42eb22730a">YMDVWVVAPEYV-103-2089</_dlc_DocId>
    <_dlc_DocIdUrl xmlns="da0c69b1-a36e-49f1-928e-3b42eb22730a">
      <Url>https://omniinstitute.sharepoint.com/sites/Projects3/RPS/_layouts/15/DocIdRedir.aspx?ID=YMDVWVVAPEYV-103-2089</Url>
      <Description>YMDVWVVAPEYV-103-2089</Description>
    </_dlc_DocIdUrl>
    <Document_Type_ xmlns="234f597d-9d03-40e0-a783-9cfe18eb91ef" xsi:nil="true"/>
    <m70cb2e2876941648233ab17abe6ba43 xmlns="234f597d-9d03-40e0-a783-9cfe18eb91ef">
      <Terms xmlns="http://schemas.microsoft.com/office/infopath/2007/PartnerControls"/>
    </m70cb2e2876941648233ab17abe6ba43>
    <Description0 xmlns="b74e461d-4f78-4165-88a9-e74bf1acdeb8" xsi:nil="true"/>
    <Deliverable xmlns="b74e461d-4f78-4165-88a9-e74bf1acdeb8" xsi:nil="true"/>
    <Audience_ xmlns="234f597d-9d03-40e0-a783-9cfe18eb91ef" xsi:nil="true"/>
    <Topic_x0020_Area xmlns="b74e461d-4f78-4165-88a9-e74bf1acdeb8" xsi:nil="true"/>
    <TaxCatchAll xmlns="234f597d-9d03-40e0-a783-9cfe18eb91ef"/>
    <TaxCatchAllLabel xmlns="234f597d-9d03-40e0-a783-9cfe18eb91ef"/>
    <Project_Task xmlns="234f597d-9d03-40e0-a783-9cfe18eb91ef" xsi:nil="true"/>
    <Date_Received xmlns="234f597d-9d03-40e0-a783-9cfe18eb91ef" xsi:nil="true"/>
    <Phase_ xmlns="234f597d-9d03-40e0-a783-9cfe18eb91ef" xsi:nil="true"/>
  </documentManagement>
</p:properties>
</file>

<file path=customXml/item4.xml><?xml version="1.0" encoding="utf-8"?>
<?mso-contentType ?>
<SharedContentType xmlns="Microsoft.SharePoint.Taxonomy.ContentTypeSync" SourceId="08cceff8-e8e3-41f5-9a11-71ba95c7c490" ContentTypeId="0x010100917F6A714A18574AB91282BDCB99D8A6" PreviousValue="false"/>
</file>

<file path=customXml/item5.xml><?xml version="1.0" encoding="utf-8"?>
<?mso-contentType ?>
<customXsn xmlns="http://schemas.microsoft.com/office/2006/metadata/customXsn">
  <xsnLocation/>
  <cached>True</cached>
  <openByDefault>True</openByDefault>
  <xsnScope/>
</customXsn>
</file>

<file path=customXml/item6.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4ABFC03-4732-4911-9B06-A836B6DA19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4f597d-9d03-40e0-a783-9cfe18eb91ef"/>
    <ds:schemaRef ds:uri="da0c69b1-a36e-49f1-928e-3b42eb22730a"/>
    <ds:schemaRef ds:uri="b74e461d-4f78-4165-88a9-e74bf1acde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CD74020-4A67-49BE-8545-99E78A151BC1}">
  <ds:schemaRefs>
    <ds:schemaRef ds:uri="http://schemas.microsoft.com/sharepoint/v3/contenttype/forms"/>
  </ds:schemaRefs>
</ds:datastoreItem>
</file>

<file path=customXml/itemProps3.xml><?xml version="1.0" encoding="utf-8"?>
<ds:datastoreItem xmlns:ds="http://schemas.openxmlformats.org/officeDocument/2006/customXml" ds:itemID="{CD91ACAA-AF1A-4302-BEA6-2F6D377EE550}">
  <ds:schemaRefs>
    <ds:schemaRef ds:uri="b74e461d-4f78-4165-88a9-e74bf1acdeb8"/>
    <ds:schemaRef ds:uri="234f597d-9d03-40e0-a783-9cfe18eb91ef"/>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purl.org/dc/terms/"/>
    <ds:schemaRef ds:uri="da0c69b1-a36e-49f1-928e-3b42eb22730a"/>
    <ds:schemaRef ds:uri="http://www.w3.org/XML/1998/namespace"/>
    <ds:schemaRef ds:uri="http://purl.org/dc/dcmitype/"/>
  </ds:schemaRefs>
</ds:datastoreItem>
</file>

<file path=customXml/itemProps4.xml><?xml version="1.0" encoding="utf-8"?>
<ds:datastoreItem xmlns:ds="http://schemas.openxmlformats.org/officeDocument/2006/customXml" ds:itemID="{65C12D9D-5F0B-4451-9866-31709DCA043A}">
  <ds:schemaRefs>
    <ds:schemaRef ds:uri="Microsoft.SharePoint.Taxonomy.ContentTypeSync"/>
  </ds:schemaRefs>
</ds:datastoreItem>
</file>

<file path=customXml/itemProps5.xml><?xml version="1.0" encoding="utf-8"?>
<ds:datastoreItem xmlns:ds="http://schemas.openxmlformats.org/officeDocument/2006/customXml" ds:itemID="{95D2982F-9586-4E90-B5D6-03B6D56108F9}">
  <ds:schemaRefs>
    <ds:schemaRef ds:uri="http://schemas.microsoft.com/office/2006/metadata/customXsn"/>
  </ds:schemaRefs>
</ds:datastoreItem>
</file>

<file path=customXml/itemProps6.xml><?xml version="1.0" encoding="utf-8"?>
<ds:datastoreItem xmlns:ds="http://schemas.openxmlformats.org/officeDocument/2006/customXml" ds:itemID="{E6F612CD-6733-4F6C-A86D-B3829BB51DB5}">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4896</TotalTime>
  <Words>3164</Words>
  <Application>Microsoft Office PowerPoint</Application>
  <PresentationFormat>On-screen Show (4:3)</PresentationFormat>
  <Paragraphs>280</Paragraphs>
  <Slides>24</Slides>
  <Notes>24</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24</vt:i4>
      </vt:variant>
    </vt:vector>
  </HeadingPairs>
  <TitlesOfParts>
    <vt:vector size="37" baseType="lpstr">
      <vt:lpstr>MS PGothic</vt:lpstr>
      <vt:lpstr>MS PGothic</vt:lpstr>
      <vt:lpstr>Arial</vt:lpstr>
      <vt:lpstr>Calibri</vt:lpstr>
      <vt:lpstr>Cambria</vt:lpstr>
      <vt:lpstr>Helvetica</vt:lpstr>
      <vt:lpstr>Helvetica Neue Medium</vt:lpstr>
      <vt:lpstr>Lato</vt:lpstr>
      <vt:lpstr>Lato Black</vt:lpstr>
      <vt:lpstr>Lato Light</vt:lpstr>
      <vt:lpstr>Lucida Grande</vt:lpstr>
      <vt:lpstr>Wingdings</vt:lpstr>
      <vt:lpstr>Office Theme</vt:lpstr>
      <vt:lpstr>Sharing Data with Your Coalition</vt:lpstr>
      <vt:lpstr>PowerPoint Presentation</vt:lpstr>
      <vt:lpstr>Presentation Objectives</vt:lpstr>
      <vt:lpstr>Needs Assessment Process Overview</vt:lpstr>
      <vt:lpstr>Steps 1 - 5</vt:lpstr>
      <vt:lpstr>Large Group Data Review Process</vt:lpstr>
      <vt:lpstr>Prevention Overview</vt:lpstr>
      <vt:lpstr>PowerPoint Presentation</vt:lpstr>
      <vt:lpstr>PowerPoint Presentation</vt:lpstr>
      <vt:lpstr>The Role of the Coalition </vt:lpstr>
      <vt:lpstr>Data overview  </vt:lpstr>
      <vt:lpstr>     Examining Data  </vt:lpstr>
      <vt:lpstr>     Examining the Data  </vt:lpstr>
      <vt:lpstr>Interpretation of Data Guide</vt:lpstr>
      <vt:lpstr>Gallery Walk</vt:lpstr>
      <vt:lpstr>Small group discussion: Reflection, analysis, interpretation of data</vt:lpstr>
      <vt:lpstr>Large Group Discussion: Reflection, analysis, interpretation of data</vt:lpstr>
      <vt:lpstr>Group Activity – Data Gallery</vt:lpstr>
      <vt:lpstr>Consolidate ideas</vt:lpstr>
      <vt:lpstr>Need more data?</vt:lpstr>
      <vt:lpstr>Resource Review</vt:lpstr>
      <vt:lpstr>Priority Selection</vt:lpstr>
      <vt:lpstr>Tips for success</vt:lpstr>
      <vt:lpstr>And Remember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Lindsay</cp:lastModifiedBy>
  <cp:revision>95</cp:revision>
  <dcterms:created xsi:type="dcterms:W3CDTF">2012-07-15T13:03:01Z</dcterms:created>
  <dcterms:modified xsi:type="dcterms:W3CDTF">2016-06-02T19:08:28Z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0x010100917F6A714A18574AB91282BDCB99D8A6000E8FB89E0F322A4CA5758A2B6FAD651B</vt:lpwstr>
  </property>
  <property fmtid="{D5CDD505-2E9C-101B-9397-08002B2CF9AE}" pid="3" name="_dlc_DocIdItemGuid">
    <vt:lpwstr>59e84ebc-2ef1-4e07-a4c2-358b4d2fbcbb</vt:lpwstr>
  </property>
  <property fmtid="{D5CDD505-2E9C-101B-9397-08002B2CF9AE}" pid="4" name="File Type0">
    <vt:lpwstr>OMNI Branded Materials</vt:lpwstr>
  </property>
  <property fmtid="{D5CDD505-2E9C-101B-9397-08002B2CF9AE}" pid="5" name="Send Email Alert?">
    <vt:bool>false</vt:bool>
  </property>
  <property fmtid="{D5CDD505-2E9C-101B-9397-08002B2CF9AE}" pid="6" name="OMNI Project Codes">
    <vt:lpwstr/>
  </property>
</Properties>
</file>